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1"/>
  </p:notesMasterIdLst>
  <p:sldIdLst>
    <p:sldId id="256" r:id="rId2"/>
    <p:sldId id="304" r:id="rId3"/>
    <p:sldId id="257" r:id="rId4"/>
    <p:sldId id="259" r:id="rId5"/>
    <p:sldId id="305" r:id="rId6"/>
    <p:sldId id="308" r:id="rId7"/>
    <p:sldId id="309" r:id="rId8"/>
    <p:sldId id="306" r:id="rId9"/>
    <p:sldId id="300" r:id="rId10"/>
    <p:sldId id="332" r:id="rId11"/>
    <p:sldId id="333" r:id="rId12"/>
    <p:sldId id="334" r:id="rId13"/>
    <p:sldId id="301" r:id="rId14"/>
    <p:sldId id="307" r:id="rId15"/>
    <p:sldId id="324" r:id="rId16"/>
    <p:sldId id="325" r:id="rId17"/>
    <p:sldId id="337" r:id="rId18"/>
    <p:sldId id="326" r:id="rId19"/>
    <p:sldId id="327" r:id="rId20"/>
    <p:sldId id="338" r:id="rId21"/>
    <p:sldId id="328" r:id="rId22"/>
    <p:sldId id="329" r:id="rId23"/>
    <p:sldId id="330" r:id="rId24"/>
    <p:sldId id="331" r:id="rId25"/>
    <p:sldId id="268" r:id="rId26"/>
    <p:sldId id="302" r:id="rId27"/>
    <p:sldId id="266" r:id="rId28"/>
    <p:sldId id="270" r:id="rId29"/>
    <p:sldId id="261" r:id="rId30"/>
    <p:sldId id="310" r:id="rId31"/>
    <p:sldId id="311" r:id="rId32"/>
    <p:sldId id="315" r:id="rId33"/>
    <p:sldId id="312" r:id="rId34"/>
    <p:sldId id="313" r:id="rId35"/>
    <p:sldId id="314" r:id="rId36"/>
    <p:sldId id="316" r:id="rId37"/>
    <p:sldId id="260" r:id="rId38"/>
    <p:sldId id="317" r:id="rId39"/>
    <p:sldId id="339" r:id="rId40"/>
    <p:sldId id="318" r:id="rId41"/>
    <p:sldId id="319" r:id="rId42"/>
    <p:sldId id="320" r:id="rId43"/>
    <p:sldId id="321" r:id="rId44"/>
    <p:sldId id="343" r:id="rId45"/>
    <p:sldId id="322" r:id="rId46"/>
    <p:sldId id="323" r:id="rId47"/>
    <p:sldId id="342" r:id="rId48"/>
    <p:sldId id="278" r:id="rId49"/>
    <p:sldId id="336" r:id="rId50"/>
  </p:sldIdLst>
  <p:sldSz cx="6858000" cy="5143500"/>
  <p:notesSz cx="6858000" cy="9144000"/>
  <p:embeddedFontLst>
    <p:embeddedFont>
      <p:font typeface="Anonymous Pro" panose="020B0604020202020204" charset="0"/>
      <p:regular r:id="rId52"/>
      <p:bold r:id="rId53"/>
      <p:italic r:id="rId54"/>
      <p:boldItalic r:id="rId55"/>
    </p:embeddedFont>
    <p:embeddedFont>
      <p:font typeface="UTM Staccato " panose="02040603050506020204" pitchFamily="18" charset="0"/>
      <p:regular r:id="rId56"/>
    </p:embeddedFont>
    <p:embeddedFont>
      <p:font typeface="CASIO ClassWiz" pitchFamily="2" charset="0"/>
      <p:regular r:id="rId57"/>
    </p:embeddedFont>
    <p:embeddedFont>
      <p:font typeface="Roboto Mono Medium" panose="020B0604020202020204" charset="0"/>
      <p:regular r:id="rId58"/>
      <p:bold r:id="rId59"/>
      <p:italic r:id="rId60"/>
      <p:boldItalic r:id="rId61"/>
    </p:embeddedFont>
    <p:embeddedFont>
      <p:font typeface="Concert One" panose="020B0604020202020204" charset="0"/>
      <p:regular r:id="rId62"/>
    </p:embeddedFont>
    <p:embeddedFont>
      <p:font typeface="Cascadia Code" panose="020B0609020000020004" pitchFamily="49" charset="0"/>
      <p:regular r:id="rId63"/>
      <p:bold r:id="rId64"/>
      <p:italic r:id="rId65"/>
      <p:boldItalic r:id="rId66"/>
    </p:embeddedFont>
    <p:embeddedFont>
      <p:font typeface="Sitka Small Semibold" pitchFamily="2" charset="0"/>
      <p:bold r:id="rId67"/>
      <p:boldItalic r:id="rId68"/>
    </p:embeddedFont>
    <p:embeddedFont>
      <p:font typeface="SVN-Poky's" panose="020B0606040200020203" pitchFamily="34" charset="0"/>
      <p:regular r:id="rId69"/>
    </p:embeddedFont>
    <p:embeddedFont>
      <p:font typeface="SVN-Hemi Head" panose="02040603050506020204" pitchFamily="18" charset="0"/>
      <p:regular r:id="rId70"/>
    </p:embeddedFont>
    <p:embeddedFont>
      <p:font typeface="Coming Soon" panose="020B0604020202020204" charset="0"/>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9195D7-29C1-4B3E-A14E-245BA4B12B4E}">
  <a:tblStyle styleId="{CC9195D7-29C1-4B3E-A14E-245BA4B12B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52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53034354b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496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53034354b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9528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53034354b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8995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53034354b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53034354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493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53034354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815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53034354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3886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53034354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423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53034354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24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53034354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7381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53034354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643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506521a88_4_3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506521a88_4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51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53034354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127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53034354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571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53034354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163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53034354b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0997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53034354b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216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853034354b_0_247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853034354b_0_24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53034354b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53034354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94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53034354b_0_245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853034354b_0_24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853034354b_0_246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853034354b_0_24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53034354b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53034354b_0_247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53034354b_0_24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53034354b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475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53034354b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8748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53034354b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241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53034354b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7466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53034354b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194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53034354b_0_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5303435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250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853034354b_0_247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853034354b_0_24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7574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5127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0741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53034354b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53034354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282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911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8648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728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588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09153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1437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77e314435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77e31443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9469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53034354b_0_2489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53034354b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139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53034354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622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53034354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709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53034354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143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53034354b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5303435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40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53034354b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53034354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3540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10" name="Google Shape;10;p2"/>
          <p:cNvPicPr preferRelativeResize="0"/>
          <p:nvPr/>
        </p:nvPicPr>
        <p:blipFill rotWithShape="1">
          <a:blip r:embed="rId2">
            <a:alphaModFix/>
          </a:blip>
          <a:srcRect b="61089"/>
          <a:stretch/>
        </p:blipFill>
        <p:spPr>
          <a:xfrm rot="-620881">
            <a:off x="1225159" y="-169279"/>
            <a:ext cx="1551320" cy="1772790"/>
          </a:xfrm>
          <a:prstGeom prst="rect">
            <a:avLst/>
          </a:prstGeom>
          <a:noFill/>
          <a:ln>
            <a:noFill/>
          </a:ln>
        </p:spPr>
      </p:pic>
      <p:pic>
        <p:nvPicPr>
          <p:cNvPr id="9" name="Google Shape;9;p2"/>
          <p:cNvPicPr preferRelativeResize="0"/>
          <p:nvPr/>
        </p:nvPicPr>
        <p:blipFill rotWithShape="1">
          <a:blip r:embed="rId3">
            <a:alphaModFix amt="28000"/>
          </a:blip>
          <a:srcRect t="3044" b="39510"/>
          <a:stretch/>
        </p:blipFill>
        <p:spPr>
          <a:xfrm>
            <a:off x="-185739" y="550014"/>
            <a:ext cx="7302341" cy="4766023"/>
          </a:xfrm>
          <a:prstGeom prst="rect">
            <a:avLst/>
          </a:prstGeom>
          <a:noFill/>
          <a:ln>
            <a:noFill/>
          </a:ln>
        </p:spPr>
      </p:pic>
      <p:pic>
        <p:nvPicPr>
          <p:cNvPr id="11" name="Google Shape;11;p2"/>
          <p:cNvPicPr preferRelativeResize="0"/>
          <p:nvPr/>
        </p:nvPicPr>
        <p:blipFill rotWithShape="1">
          <a:blip r:embed="rId4">
            <a:alphaModFix/>
          </a:blip>
          <a:srcRect r="1545" b="6838"/>
          <a:stretch/>
        </p:blipFill>
        <p:spPr>
          <a:xfrm>
            <a:off x="77683" y="343759"/>
            <a:ext cx="6775498" cy="4792866"/>
          </a:xfrm>
          <a:prstGeom prst="rect">
            <a:avLst/>
          </a:prstGeom>
          <a:noFill/>
          <a:ln>
            <a:noFill/>
          </a:ln>
        </p:spPr>
      </p:pic>
      <p:pic>
        <p:nvPicPr>
          <p:cNvPr id="12" name="Google Shape;12;p2"/>
          <p:cNvPicPr preferRelativeResize="0"/>
          <p:nvPr/>
        </p:nvPicPr>
        <p:blipFill>
          <a:blip r:embed="rId5">
            <a:alphaModFix/>
          </a:blip>
          <a:stretch>
            <a:fillRect/>
          </a:stretch>
        </p:blipFill>
        <p:spPr>
          <a:xfrm>
            <a:off x="1195443" y="2989526"/>
            <a:ext cx="2283402" cy="1852801"/>
          </a:xfrm>
          <a:prstGeom prst="rect">
            <a:avLst/>
          </a:prstGeom>
          <a:noFill/>
          <a:ln>
            <a:noFill/>
          </a:ln>
          <a:effectLst>
            <a:outerShdw blurRad="57150" dist="19050" dir="3300000" algn="bl" rotWithShape="0">
              <a:srgbClr val="000000">
                <a:alpha val="34000"/>
              </a:srgbClr>
            </a:outerShdw>
          </a:effectLst>
        </p:spPr>
      </p:pic>
      <p:sp>
        <p:nvSpPr>
          <p:cNvPr id="13" name="Google Shape;13;p2"/>
          <p:cNvSpPr txBox="1">
            <a:spLocks noGrp="1"/>
          </p:cNvSpPr>
          <p:nvPr>
            <p:ph type="ctrTitle"/>
          </p:nvPr>
        </p:nvSpPr>
        <p:spPr>
          <a:xfrm>
            <a:off x="1149075" y="1728423"/>
            <a:ext cx="4559850" cy="1655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6000"/>
              <a:buNone/>
              <a:defRPr sz="6000"/>
            </a:lvl1pPr>
            <a:lvl2pPr lvl="1" algn="ctr">
              <a:lnSpc>
                <a:spcPct val="80000"/>
              </a:lnSpc>
              <a:spcBef>
                <a:spcPts val="0"/>
              </a:spcBef>
              <a:spcAft>
                <a:spcPts val="0"/>
              </a:spcAft>
              <a:buClr>
                <a:srgbClr val="0B5394"/>
              </a:buClr>
              <a:buSzPts val="6000"/>
              <a:buNone/>
              <a:defRPr sz="6000">
                <a:solidFill>
                  <a:srgbClr val="0B5394"/>
                </a:solidFill>
              </a:defRPr>
            </a:lvl2pPr>
            <a:lvl3pPr lvl="2" algn="ctr">
              <a:lnSpc>
                <a:spcPct val="80000"/>
              </a:lnSpc>
              <a:spcBef>
                <a:spcPts val="0"/>
              </a:spcBef>
              <a:spcAft>
                <a:spcPts val="0"/>
              </a:spcAft>
              <a:buClr>
                <a:srgbClr val="0B5394"/>
              </a:buClr>
              <a:buSzPts val="6000"/>
              <a:buNone/>
              <a:defRPr sz="6000">
                <a:solidFill>
                  <a:srgbClr val="0B5394"/>
                </a:solidFill>
              </a:defRPr>
            </a:lvl3pPr>
            <a:lvl4pPr lvl="3" algn="ctr">
              <a:lnSpc>
                <a:spcPct val="80000"/>
              </a:lnSpc>
              <a:spcBef>
                <a:spcPts val="0"/>
              </a:spcBef>
              <a:spcAft>
                <a:spcPts val="0"/>
              </a:spcAft>
              <a:buClr>
                <a:srgbClr val="0B5394"/>
              </a:buClr>
              <a:buSzPts val="6000"/>
              <a:buNone/>
              <a:defRPr sz="6000">
                <a:solidFill>
                  <a:srgbClr val="0B5394"/>
                </a:solidFill>
              </a:defRPr>
            </a:lvl4pPr>
            <a:lvl5pPr lvl="4" algn="ctr">
              <a:lnSpc>
                <a:spcPct val="80000"/>
              </a:lnSpc>
              <a:spcBef>
                <a:spcPts val="0"/>
              </a:spcBef>
              <a:spcAft>
                <a:spcPts val="0"/>
              </a:spcAft>
              <a:buClr>
                <a:srgbClr val="0B5394"/>
              </a:buClr>
              <a:buSzPts val="6000"/>
              <a:buNone/>
              <a:defRPr sz="6000">
                <a:solidFill>
                  <a:srgbClr val="0B5394"/>
                </a:solidFill>
              </a:defRPr>
            </a:lvl5pPr>
            <a:lvl6pPr lvl="5" algn="ctr">
              <a:lnSpc>
                <a:spcPct val="80000"/>
              </a:lnSpc>
              <a:spcBef>
                <a:spcPts val="0"/>
              </a:spcBef>
              <a:spcAft>
                <a:spcPts val="0"/>
              </a:spcAft>
              <a:buClr>
                <a:srgbClr val="0B5394"/>
              </a:buClr>
              <a:buSzPts val="6000"/>
              <a:buNone/>
              <a:defRPr sz="6000">
                <a:solidFill>
                  <a:srgbClr val="0B5394"/>
                </a:solidFill>
              </a:defRPr>
            </a:lvl6pPr>
            <a:lvl7pPr lvl="6" algn="ctr">
              <a:lnSpc>
                <a:spcPct val="80000"/>
              </a:lnSpc>
              <a:spcBef>
                <a:spcPts val="0"/>
              </a:spcBef>
              <a:spcAft>
                <a:spcPts val="0"/>
              </a:spcAft>
              <a:buClr>
                <a:srgbClr val="0B5394"/>
              </a:buClr>
              <a:buSzPts val="6000"/>
              <a:buNone/>
              <a:defRPr sz="6000">
                <a:solidFill>
                  <a:srgbClr val="0B5394"/>
                </a:solidFill>
              </a:defRPr>
            </a:lvl7pPr>
            <a:lvl8pPr lvl="7" algn="ctr">
              <a:lnSpc>
                <a:spcPct val="80000"/>
              </a:lnSpc>
              <a:spcBef>
                <a:spcPts val="0"/>
              </a:spcBef>
              <a:spcAft>
                <a:spcPts val="0"/>
              </a:spcAft>
              <a:buClr>
                <a:srgbClr val="0B5394"/>
              </a:buClr>
              <a:buSzPts val="6000"/>
              <a:buNone/>
              <a:defRPr sz="6000">
                <a:solidFill>
                  <a:srgbClr val="0B5394"/>
                </a:solidFill>
              </a:defRPr>
            </a:lvl8pPr>
            <a:lvl9pPr lvl="8" algn="ctr">
              <a:lnSpc>
                <a:spcPct val="80000"/>
              </a:lnSpc>
              <a:spcBef>
                <a:spcPts val="0"/>
              </a:spcBef>
              <a:spcAft>
                <a:spcPts val="0"/>
              </a:spcAft>
              <a:buClr>
                <a:srgbClr val="0B5394"/>
              </a:buClr>
              <a:buSzPts val="6000"/>
              <a:buNone/>
              <a:defRPr sz="6000">
                <a:solidFill>
                  <a:srgbClr val="0B5394"/>
                </a:solidFill>
              </a:defRPr>
            </a:lvl9pPr>
          </a:lstStyle>
          <a:p>
            <a:endParaRPr/>
          </a:p>
        </p:txBody>
      </p:sp>
      <p:sp>
        <p:nvSpPr>
          <p:cNvPr id="14" name="Google Shape;14;p2"/>
          <p:cNvSpPr txBox="1">
            <a:spLocks noGrp="1"/>
          </p:cNvSpPr>
          <p:nvPr>
            <p:ph type="subTitle" idx="1"/>
          </p:nvPr>
        </p:nvSpPr>
        <p:spPr>
          <a:xfrm>
            <a:off x="1331573" y="3800576"/>
            <a:ext cx="2011142" cy="7926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Clr>
                <a:schemeClr val="dk2"/>
              </a:buClr>
              <a:buSzPts val="1400"/>
              <a:buNone/>
              <a:defRPr sz="1400">
                <a:solidFill>
                  <a:schemeClr val="dk2"/>
                </a:solidFill>
              </a:defRPr>
            </a:lvl1pPr>
            <a:lvl2pPr lvl="1"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ix Columns">
  <p:cSld name="BIG_NUMBER_1_1_1">
    <p:spTree>
      <p:nvGrpSpPr>
        <p:cNvPr id="1" name="Shape 133"/>
        <p:cNvGrpSpPr/>
        <p:nvPr/>
      </p:nvGrpSpPr>
      <p:grpSpPr>
        <a:xfrm>
          <a:off x="0" y="0"/>
          <a:ext cx="0" cy="0"/>
          <a:chOff x="0" y="0"/>
          <a:chExt cx="0" cy="0"/>
        </a:xfrm>
      </p:grpSpPr>
      <p:pic>
        <p:nvPicPr>
          <p:cNvPr id="134" name="Google Shape;134;p21"/>
          <p:cNvPicPr preferRelativeResize="0"/>
          <p:nvPr/>
        </p:nvPicPr>
        <p:blipFill rotWithShape="1">
          <a:blip r:embed="rId2">
            <a:alphaModFix amt="28000"/>
          </a:blip>
          <a:srcRect t="3044" b="39510"/>
          <a:stretch/>
        </p:blipFill>
        <p:spPr>
          <a:xfrm>
            <a:off x="-185738" y="-187450"/>
            <a:ext cx="7302341" cy="5520130"/>
          </a:xfrm>
          <a:prstGeom prst="rect">
            <a:avLst/>
          </a:prstGeom>
          <a:noFill/>
          <a:ln>
            <a:noFill/>
          </a:ln>
        </p:spPr>
      </p:pic>
      <p:pic>
        <p:nvPicPr>
          <p:cNvPr id="135" name="Google Shape;135;p21"/>
          <p:cNvPicPr preferRelativeResize="0"/>
          <p:nvPr/>
        </p:nvPicPr>
        <p:blipFill rotWithShape="1">
          <a:blip r:embed="rId3">
            <a:alphaModFix/>
          </a:blip>
          <a:srcRect r="1545" b="6838"/>
          <a:stretch/>
        </p:blipFill>
        <p:spPr>
          <a:xfrm>
            <a:off x="288665" y="134900"/>
            <a:ext cx="6280670" cy="4873724"/>
          </a:xfrm>
          <a:prstGeom prst="rect">
            <a:avLst/>
          </a:prstGeom>
          <a:noFill/>
          <a:ln>
            <a:noFill/>
          </a:ln>
        </p:spPr>
      </p:pic>
      <p:sp>
        <p:nvSpPr>
          <p:cNvPr id="136" name="Google Shape;136;p21"/>
          <p:cNvSpPr txBox="1">
            <a:spLocks noGrp="1"/>
          </p:cNvSpPr>
          <p:nvPr>
            <p:ph type="title"/>
          </p:nvPr>
        </p:nvSpPr>
        <p:spPr>
          <a:xfrm>
            <a:off x="1731038" y="711175"/>
            <a:ext cx="3395925"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137" name="Google Shape;137;p21"/>
          <p:cNvSpPr txBox="1">
            <a:spLocks noGrp="1"/>
          </p:cNvSpPr>
          <p:nvPr>
            <p:ph type="title" idx="2"/>
          </p:nvPr>
        </p:nvSpPr>
        <p:spPr>
          <a:xfrm>
            <a:off x="1248244" y="1787225"/>
            <a:ext cx="1431675"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8" name="Google Shape;138;p21"/>
          <p:cNvSpPr txBox="1">
            <a:spLocks noGrp="1"/>
          </p:cNvSpPr>
          <p:nvPr>
            <p:ph type="subTitle" idx="1"/>
          </p:nvPr>
        </p:nvSpPr>
        <p:spPr>
          <a:xfrm>
            <a:off x="1248251" y="2148198"/>
            <a:ext cx="1431675"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39" name="Google Shape;139;p21"/>
          <p:cNvSpPr txBox="1">
            <a:spLocks noGrp="1"/>
          </p:cNvSpPr>
          <p:nvPr>
            <p:ph type="title" idx="3"/>
          </p:nvPr>
        </p:nvSpPr>
        <p:spPr>
          <a:xfrm>
            <a:off x="2863094" y="1787225"/>
            <a:ext cx="1431675"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0" name="Google Shape;140;p21"/>
          <p:cNvSpPr txBox="1">
            <a:spLocks noGrp="1"/>
          </p:cNvSpPr>
          <p:nvPr>
            <p:ph type="subTitle" idx="4"/>
          </p:nvPr>
        </p:nvSpPr>
        <p:spPr>
          <a:xfrm>
            <a:off x="2863101" y="2148198"/>
            <a:ext cx="1431675"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41" name="Google Shape;141;p21"/>
          <p:cNvSpPr txBox="1">
            <a:spLocks noGrp="1"/>
          </p:cNvSpPr>
          <p:nvPr>
            <p:ph type="title" idx="5"/>
          </p:nvPr>
        </p:nvSpPr>
        <p:spPr>
          <a:xfrm>
            <a:off x="4477944" y="1787225"/>
            <a:ext cx="1431675"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2" name="Google Shape;142;p21"/>
          <p:cNvSpPr txBox="1">
            <a:spLocks noGrp="1"/>
          </p:cNvSpPr>
          <p:nvPr>
            <p:ph type="subTitle" idx="6"/>
          </p:nvPr>
        </p:nvSpPr>
        <p:spPr>
          <a:xfrm>
            <a:off x="4477952" y="2148198"/>
            <a:ext cx="1431675"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43" name="Google Shape;143;p21"/>
          <p:cNvSpPr txBox="1">
            <a:spLocks noGrp="1"/>
          </p:cNvSpPr>
          <p:nvPr>
            <p:ph type="title" idx="7"/>
          </p:nvPr>
        </p:nvSpPr>
        <p:spPr>
          <a:xfrm>
            <a:off x="1248244" y="3201025"/>
            <a:ext cx="1431675"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4" name="Google Shape;144;p21"/>
          <p:cNvSpPr txBox="1">
            <a:spLocks noGrp="1"/>
          </p:cNvSpPr>
          <p:nvPr>
            <p:ph type="subTitle" idx="8"/>
          </p:nvPr>
        </p:nvSpPr>
        <p:spPr>
          <a:xfrm>
            <a:off x="1248251" y="3561998"/>
            <a:ext cx="1431675"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45" name="Google Shape;145;p21"/>
          <p:cNvSpPr txBox="1">
            <a:spLocks noGrp="1"/>
          </p:cNvSpPr>
          <p:nvPr>
            <p:ph type="title" idx="9"/>
          </p:nvPr>
        </p:nvSpPr>
        <p:spPr>
          <a:xfrm>
            <a:off x="2863094" y="3201025"/>
            <a:ext cx="1431675"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6" name="Google Shape;146;p21"/>
          <p:cNvSpPr txBox="1">
            <a:spLocks noGrp="1"/>
          </p:cNvSpPr>
          <p:nvPr>
            <p:ph type="subTitle" idx="13"/>
          </p:nvPr>
        </p:nvSpPr>
        <p:spPr>
          <a:xfrm>
            <a:off x="2863101" y="3561998"/>
            <a:ext cx="1431675"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
        <p:nvSpPr>
          <p:cNvPr id="147" name="Google Shape;147;p21"/>
          <p:cNvSpPr txBox="1">
            <a:spLocks noGrp="1"/>
          </p:cNvSpPr>
          <p:nvPr>
            <p:ph type="title" idx="14"/>
          </p:nvPr>
        </p:nvSpPr>
        <p:spPr>
          <a:xfrm>
            <a:off x="4477944" y="3201025"/>
            <a:ext cx="1431675" cy="48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8" name="Google Shape;148;p21"/>
          <p:cNvSpPr txBox="1">
            <a:spLocks noGrp="1"/>
          </p:cNvSpPr>
          <p:nvPr>
            <p:ph type="subTitle" idx="15"/>
          </p:nvPr>
        </p:nvSpPr>
        <p:spPr>
          <a:xfrm>
            <a:off x="4477952" y="3561998"/>
            <a:ext cx="1431675" cy="676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400"/>
              <a:buNone/>
              <a:defRPr sz="1400">
                <a:solidFill>
                  <a:schemeClr val="dk2"/>
                </a:solidFill>
              </a:defRPr>
            </a:lvl1pPr>
            <a:lvl2pPr lvl="1" algn="ctr" rtl="0">
              <a:lnSpc>
                <a:spcPct val="100000"/>
              </a:lnSpc>
              <a:spcBef>
                <a:spcPts val="0"/>
              </a:spcBef>
              <a:spcAft>
                <a:spcPts val="0"/>
              </a:spcAft>
              <a:buClr>
                <a:schemeClr val="dk2"/>
              </a:buClr>
              <a:buSzPts val="1400"/>
              <a:buNone/>
              <a:defRPr>
                <a:solidFill>
                  <a:schemeClr val="dk2"/>
                </a:solidFill>
              </a:defRPr>
            </a:lvl2pPr>
            <a:lvl3pPr lvl="2" algn="ctr" rtl="0">
              <a:lnSpc>
                <a:spcPct val="100000"/>
              </a:lnSpc>
              <a:spcBef>
                <a:spcPts val="0"/>
              </a:spcBef>
              <a:spcAft>
                <a:spcPts val="0"/>
              </a:spcAft>
              <a:buClr>
                <a:schemeClr val="dk2"/>
              </a:buClr>
              <a:buSzPts val="1400"/>
              <a:buNone/>
              <a:defRPr>
                <a:solidFill>
                  <a:schemeClr val="dk2"/>
                </a:solidFill>
              </a:defRPr>
            </a:lvl3pPr>
            <a:lvl4pPr lvl="3" algn="ctr" rtl="0">
              <a:lnSpc>
                <a:spcPct val="100000"/>
              </a:lnSpc>
              <a:spcBef>
                <a:spcPts val="0"/>
              </a:spcBef>
              <a:spcAft>
                <a:spcPts val="0"/>
              </a:spcAft>
              <a:buClr>
                <a:schemeClr val="dk2"/>
              </a:buClr>
              <a:buSzPts val="1400"/>
              <a:buNone/>
              <a:defRPr>
                <a:solidFill>
                  <a:schemeClr val="dk2"/>
                </a:solidFill>
              </a:defRPr>
            </a:lvl4pPr>
            <a:lvl5pPr lvl="4" algn="ctr" rtl="0">
              <a:lnSpc>
                <a:spcPct val="100000"/>
              </a:lnSpc>
              <a:spcBef>
                <a:spcPts val="0"/>
              </a:spcBef>
              <a:spcAft>
                <a:spcPts val="0"/>
              </a:spcAft>
              <a:buClr>
                <a:schemeClr val="dk2"/>
              </a:buClr>
              <a:buSzPts val="1400"/>
              <a:buNone/>
              <a:defRPr>
                <a:solidFill>
                  <a:schemeClr val="dk2"/>
                </a:solidFill>
              </a:defRPr>
            </a:lvl5pPr>
            <a:lvl6pPr lvl="5" algn="ctr" rtl="0">
              <a:lnSpc>
                <a:spcPct val="100000"/>
              </a:lnSpc>
              <a:spcBef>
                <a:spcPts val="0"/>
              </a:spcBef>
              <a:spcAft>
                <a:spcPts val="0"/>
              </a:spcAft>
              <a:buClr>
                <a:schemeClr val="dk2"/>
              </a:buClr>
              <a:buSzPts val="1400"/>
              <a:buNone/>
              <a:defRPr>
                <a:solidFill>
                  <a:schemeClr val="dk2"/>
                </a:solidFill>
              </a:defRPr>
            </a:lvl6pPr>
            <a:lvl7pPr lvl="6" algn="ctr" rtl="0">
              <a:lnSpc>
                <a:spcPct val="100000"/>
              </a:lnSpc>
              <a:spcBef>
                <a:spcPts val="0"/>
              </a:spcBef>
              <a:spcAft>
                <a:spcPts val="0"/>
              </a:spcAft>
              <a:buClr>
                <a:schemeClr val="dk2"/>
              </a:buClr>
              <a:buSzPts val="1400"/>
              <a:buNone/>
              <a:defRPr>
                <a:solidFill>
                  <a:schemeClr val="dk2"/>
                </a:solidFill>
              </a:defRPr>
            </a:lvl7pPr>
            <a:lvl8pPr lvl="7" algn="ctr" rtl="0">
              <a:lnSpc>
                <a:spcPct val="100000"/>
              </a:lnSpc>
              <a:spcBef>
                <a:spcPts val="0"/>
              </a:spcBef>
              <a:spcAft>
                <a:spcPts val="0"/>
              </a:spcAft>
              <a:buClr>
                <a:schemeClr val="dk2"/>
              </a:buClr>
              <a:buSzPts val="1400"/>
              <a:buNone/>
              <a:defRPr>
                <a:solidFill>
                  <a:schemeClr val="dk2"/>
                </a:solidFill>
              </a:defRPr>
            </a:lvl8pPr>
            <a:lvl9pPr lvl="8" algn="ctr" rtl="0">
              <a:lnSpc>
                <a:spcPct val="100000"/>
              </a:lnSpc>
              <a:spcBef>
                <a:spcPts val="0"/>
              </a:spcBef>
              <a:spcAft>
                <a:spcPts val="0"/>
              </a:spcAft>
              <a:buClr>
                <a:schemeClr val="dk2"/>
              </a:buClr>
              <a:buSzPts val="1400"/>
              <a:buNone/>
              <a:defRPr>
                <a:solidFill>
                  <a:schemeClr val="dk2"/>
                </a:solidFill>
              </a:defRPr>
            </a:lvl9pPr>
          </a:lstStyle>
          <a:p>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157"/>
        <p:cNvGrpSpPr/>
        <p:nvPr/>
      </p:nvGrpSpPr>
      <p:grpSpPr>
        <a:xfrm>
          <a:off x="0" y="0"/>
          <a:ext cx="0" cy="0"/>
          <a:chOff x="0" y="0"/>
          <a:chExt cx="0" cy="0"/>
        </a:xfrm>
      </p:grpSpPr>
      <p:pic>
        <p:nvPicPr>
          <p:cNvPr id="158" name="Google Shape;158;p23"/>
          <p:cNvPicPr preferRelativeResize="0"/>
          <p:nvPr/>
        </p:nvPicPr>
        <p:blipFill rotWithShape="1">
          <a:blip r:embed="rId2">
            <a:alphaModFix amt="28000"/>
          </a:blip>
          <a:srcRect t="3044" b="39510"/>
          <a:stretch/>
        </p:blipFill>
        <p:spPr>
          <a:xfrm>
            <a:off x="-185738" y="-187450"/>
            <a:ext cx="7302341" cy="552013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APTION_ONLY_1_1">
    <p:spTree>
      <p:nvGrpSpPr>
        <p:cNvPr id="1" name="Shape 159"/>
        <p:cNvGrpSpPr/>
        <p:nvPr/>
      </p:nvGrpSpPr>
      <p:grpSpPr>
        <a:xfrm>
          <a:off x="0" y="0"/>
          <a:ext cx="0" cy="0"/>
          <a:chOff x="0" y="0"/>
          <a:chExt cx="0" cy="0"/>
        </a:xfrm>
      </p:grpSpPr>
      <p:pic>
        <p:nvPicPr>
          <p:cNvPr id="160" name="Google Shape;160;p24"/>
          <p:cNvPicPr preferRelativeResize="0"/>
          <p:nvPr/>
        </p:nvPicPr>
        <p:blipFill rotWithShape="1">
          <a:blip r:embed="rId2">
            <a:alphaModFix amt="28000"/>
          </a:blip>
          <a:srcRect t="3044" b="39510"/>
          <a:stretch/>
        </p:blipFill>
        <p:spPr>
          <a:xfrm>
            <a:off x="-185738" y="-187450"/>
            <a:ext cx="7302341" cy="5520130"/>
          </a:xfrm>
          <a:prstGeom prst="rect">
            <a:avLst/>
          </a:prstGeom>
          <a:noFill/>
          <a:ln>
            <a:noFill/>
          </a:ln>
        </p:spPr>
      </p:pic>
      <p:pic>
        <p:nvPicPr>
          <p:cNvPr id="161" name="Google Shape;161;p24"/>
          <p:cNvPicPr preferRelativeResize="0"/>
          <p:nvPr/>
        </p:nvPicPr>
        <p:blipFill>
          <a:blip r:embed="rId3">
            <a:alphaModFix/>
          </a:blip>
          <a:stretch>
            <a:fillRect/>
          </a:stretch>
        </p:blipFill>
        <p:spPr>
          <a:xfrm>
            <a:off x="191831" y="186276"/>
            <a:ext cx="6474336" cy="477094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SECTION_TITLE_AND_DESCRIPTION_1_1_3_1">
    <p:spTree>
      <p:nvGrpSpPr>
        <p:cNvPr id="1" name="Shape 162"/>
        <p:cNvGrpSpPr/>
        <p:nvPr/>
      </p:nvGrpSpPr>
      <p:grpSpPr>
        <a:xfrm>
          <a:off x="0" y="0"/>
          <a:ext cx="0" cy="0"/>
          <a:chOff x="0" y="0"/>
          <a:chExt cx="0" cy="0"/>
        </a:xfrm>
      </p:grpSpPr>
      <p:pic>
        <p:nvPicPr>
          <p:cNvPr id="163" name="Google Shape;163;p25"/>
          <p:cNvPicPr preferRelativeResize="0"/>
          <p:nvPr/>
        </p:nvPicPr>
        <p:blipFill rotWithShape="1">
          <a:blip r:embed="rId2">
            <a:alphaModFix amt="28000"/>
          </a:blip>
          <a:srcRect t="3044" b="39510"/>
          <a:stretch/>
        </p:blipFill>
        <p:spPr>
          <a:xfrm>
            <a:off x="-185738" y="-187450"/>
            <a:ext cx="7302341" cy="5520130"/>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819" y="201113"/>
            <a:ext cx="6476362" cy="4741275"/>
          </a:xfrm>
          <a:prstGeom prst="rect">
            <a:avLst/>
          </a:prstGeom>
          <a:noFill/>
          <a:ln>
            <a:noFill/>
          </a:ln>
        </p:spPr>
      </p:pic>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BIG_NUMBER_1_1_2">
    <p:spTree>
      <p:nvGrpSpPr>
        <p:cNvPr id="1" name="Shape 165"/>
        <p:cNvGrpSpPr/>
        <p:nvPr/>
      </p:nvGrpSpPr>
      <p:grpSpPr>
        <a:xfrm>
          <a:off x="0" y="0"/>
          <a:ext cx="0" cy="0"/>
          <a:chOff x="0" y="0"/>
          <a:chExt cx="0" cy="0"/>
        </a:xfrm>
      </p:grpSpPr>
      <p:pic>
        <p:nvPicPr>
          <p:cNvPr id="166" name="Google Shape;166;p26"/>
          <p:cNvPicPr preferRelativeResize="0"/>
          <p:nvPr/>
        </p:nvPicPr>
        <p:blipFill rotWithShape="1">
          <a:blip r:embed="rId2">
            <a:alphaModFix amt="28000"/>
          </a:blip>
          <a:srcRect t="3044" b="39510"/>
          <a:stretch/>
        </p:blipFill>
        <p:spPr>
          <a:xfrm>
            <a:off x="-185738" y="-187450"/>
            <a:ext cx="7302341" cy="5520130"/>
          </a:xfrm>
          <a:prstGeom prst="rect">
            <a:avLst/>
          </a:prstGeom>
          <a:noFill/>
          <a:ln>
            <a:noFill/>
          </a:ln>
        </p:spPr>
      </p:pic>
      <p:pic>
        <p:nvPicPr>
          <p:cNvPr id="167" name="Google Shape;167;p26"/>
          <p:cNvPicPr preferRelativeResize="0"/>
          <p:nvPr/>
        </p:nvPicPr>
        <p:blipFill rotWithShape="1">
          <a:blip r:embed="rId3">
            <a:alphaModFix/>
          </a:blip>
          <a:srcRect r="1545" b="6838"/>
          <a:stretch/>
        </p:blipFill>
        <p:spPr>
          <a:xfrm>
            <a:off x="288665" y="134900"/>
            <a:ext cx="6280670" cy="487372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4"/>
        <p:cNvGrpSpPr/>
        <p:nvPr/>
      </p:nvGrpSpPr>
      <p:grpSpPr>
        <a:xfrm>
          <a:off x="0" y="0"/>
          <a:ext cx="0" cy="0"/>
          <a:chOff x="0" y="0"/>
          <a:chExt cx="0" cy="0"/>
        </a:xfrm>
      </p:grpSpPr>
      <p:pic>
        <p:nvPicPr>
          <p:cNvPr id="45" name="Google Shape;45;p9"/>
          <p:cNvPicPr preferRelativeResize="0"/>
          <p:nvPr/>
        </p:nvPicPr>
        <p:blipFill rotWithShape="1">
          <a:blip r:embed="rId2">
            <a:alphaModFix amt="28000"/>
          </a:blip>
          <a:srcRect t="3044" b="39510"/>
          <a:stretch/>
        </p:blipFill>
        <p:spPr>
          <a:xfrm>
            <a:off x="-185738" y="-187450"/>
            <a:ext cx="7302341" cy="5520130"/>
          </a:xfrm>
          <a:prstGeom prst="rect">
            <a:avLst/>
          </a:prstGeom>
          <a:noFill/>
          <a:ln>
            <a:noFill/>
          </a:ln>
        </p:spPr>
      </p:pic>
      <p:pic>
        <p:nvPicPr>
          <p:cNvPr id="46" name="Google Shape;46;p9"/>
          <p:cNvPicPr preferRelativeResize="0"/>
          <p:nvPr/>
        </p:nvPicPr>
        <p:blipFill>
          <a:blip r:embed="rId3">
            <a:alphaModFix/>
          </a:blip>
          <a:stretch>
            <a:fillRect/>
          </a:stretch>
        </p:blipFill>
        <p:spPr>
          <a:xfrm>
            <a:off x="191831" y="186276"/>
            <a:ext cx="6474336" cy="4770949"/>
          </a:xfrm>
          <a:prstGeom prst="rect">
            <a:avLst/>
          </a:prstGeom>
          <a:noFill/>
          <a:ln>
            <a:noFill/>
          </a:ln>
        </p:spPr>
      </p:pic>
      <p:sp>
        <p:nvSpPr>
          <p:cNvPr id="47" name="Google Shape;47;p9"/>
          <p:cNvSpPr txBox="1">
            <a:spLocks noGrp="1"/>
          </p:cNvSpPr>
          <p:nvPr>
            <p:ph type="subTitle" idx="1"/>
          </p:nvPr>
        </p:nvSpPr>
        <p:spPr>
          <a:xfrm>
            <a:off x="1222463" y="3828100"/>
            <a:ext cx="1749375" cy="697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Concert One"/>
              <a:buNone/>
              <a:defRPr sz="1600">
                <a:latin typeface="Concert One"/>
                <a:ea typeface="Concert One"/>
                <a:cs typeface="Concert One"/>
                <a:sym typeface="Concert 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8" name="Google Shape;48;p9"/>
          <p:cNvSpPr txBox="1">
            <a:spLocks noGrp="1"/>
          </p:cNvSpPr>
          <p:nvPr>
            <p:ph type="body" idx="2"/>
          </p:nvPr>
        </p:nvSpPr>
        <p:spPr>
          <a:xfrm>
            <a:off x="3783544" y="539500"/>
            <a:ext cx="2418300" cy="40692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chemeClr val="dk2"/>
              </a:buClr>
              <a:buSzPts val="1400"/>
              <a:buChar char="●"/>
              <a:defRPr sz="1400">
                <a:solidFill>
                  <a:schemeClr val="dk2"/>
                </a:solidFill>
              </a:defRPr>
            </a:lvl1pPr>
            <a:lvl2pPr marL="914400" lvl="1" indent="-317500">
              <a:spcBef>
                <a:spcPts val="0"/>
              </a:spcBef>
              <a:spcAft>
                <a:spcPts val="0"/>
              </a:spcAft>
              <a:buClr>
                <a:schemeClr val="dk2"/>
              </a:buClr>
              <a:buSzPts val="1400"/>
              <a:buChar char="○"/>
              <a:defRPr>
                <a:solidFill>
                  <a:schemeClr val="dk2"/>
                </a:solidFill>
              </a:defRPr>
            </a:lvl2pPr>
            <a:lvl3pPr marL="1371600" lvl="2" indent="-317500">
              <a:spcBef>
                <a:spcPts val="1600"/>
              </a:spcBef>
              <a:spcAft>
                <a:spcPts val="0"/>
              </a:spcAft>
              <a:buClr>
                <a:schemeClr val="dk2"/>
              </a:buClr>
              <a:buSzPts val="1400"/>
              <a:buChar char="■"/>
              <a:defRPr>
                <a:solidFill>
                  <a:schemeClr val="dk2"/>
                </a:solidFill>
              </a:defRPr>
            </a:lvl3pPr>
            <a:lvl4pPr marL="1828800" lvl="3" indent="-317500">
              <a:spcBef>
                <a:spcPts val="1600"/>
              </a:spcBef>
              <a:spcAft>
                <a:spcPts val="0"/>
              </a:spcAft>
              <a:buClr>
                <a:schemeClr val="dk2"/>
              </a:buClr>
              <a:buSzPts val="1400"/>
              <a:buChar char="●"/>
              <a:defRPr>
                <a:solidFill>
                  <a:schemeClr val="dk2"/>
                </a:solidFill>
              </a:defRPr>
            </a:lvl4pPr>
            <a:lvl5pPr marL="2286000" lvl="4" indent="-317500">
              <a:spcBef>
                <a:spcPts val="1600"/>
              </a:spcBef>
              <a:spcAft>
                <a:spcPts val="0"/>
              </a:spcAft>
              <a:buClr>
                <a:schemeClr val="dk2"/>
              </a:buClr>
              <a:buSzPts val="1400"/>
              <a:buChar char="○"/>
              <a:defRPr>
                <a:solidFill>
                  <a:schemeClr val="dk2"/>
                </a:solidFill>
              </a:defRPr>
            </a:lvl5pPr>
            <a:lvl6pPr marL="2743200" lvl="5" indent="-317500">
              <a:spcBef>
                <a:spcPts val="1600"/>
              </a:spcBef>
              <a:spcAft>
                <a:spcPts val="0"/>
              </a:spcAft>
              <a:buClr>
                <a:schemeClr val="dk2"/>
              </a:buClr>
              <a:buSzPts val="1400"/>
              <a:buChar char="■"/>
              <a:defRPr>
                <a:solidFill>
                  <a:schemeClr val="dk2"/>
                </a:solidFill>
              </a:defRPr>
            </a:lvl6pPr>
            <a:lvl7pPr marL="3200400" lvl="6" indent="-317500">
              <a:spcBef>
                <a:spcPts val="1600"/>
              </a:spcBef>
              <a:spcAft>
                <a:spcPts val="0"/>
              </a:spcAft>
              <a:buClr>
                <a:schemeClr val="dk2"/>
              </a:buClr>
              <a:buSzPts val="1400"/>
              <a:buChar char="●"/>
              <a:defRPr>
                <a:solidFill>
                  <a:schemeClr val="dk2"/>
                </a:solidFill>
              </a:defRPr>
            </a:lvl7pPr>
            <a:lvl8pPr marL="3657600" lvl="7" indent="-317500">
              <a:spcBef>
                <a:spcPts val="1600"/>
              </a:spcBef>
              <a:spcAft>
                <a:spcPts val="0"/>
              </a:spcAft>
              <a:buClr>
                <a:schemeClr val="dk2"/>
              </a:buClr>
              <a:buSzPts val="1400"/>
              <a:buChar char="○"/>
              <a:defRPr>
                <a:solidFill>
                  <a:schemeClr val="dk2"/>
                </a:solidFill>
              </a:defRPr>
            </a:lvl8pPr>
            <a:lvl9pPr marL="4114800" lvl="8" indent="-317500">
              <a:spcBef>
                <a:spcPts val="1600"/>
              </a:spcBef>
              <a:spcAft>
                <a:spcPts val="1600"/>
              </a:spcAft>
              <a:buClr>
                <a:schemeClr val="dk2"/>
              </a:buClr>
              <a:buSzPts val="1400"/>
              <a:buChar char="■"/>
              <a:defRPr>
                <a:solidFill>
                  <a:schemeClr val="dk2"/>
                </a:solidFill>
              </a:defRPr>
            </a:lvl9pPr>
          </a:lstStyle>
          <a:p>
            <a:endParaRPr/>
          </a:p>
        </p:txBody>
      </p:sp>
      <p:sp>
        <p:nvSpPr>
          <p:cNvPr id="49" name="Google Shape;49;p9"/>
          <p:cNvSpPr txBox="1">
            <a:spLocks noGrp="1"/>
          </p:cNvSpPr>
          <p:nvPr>
            <p:ph type="title"/>
          </p:nvPr>
        </p:nvSpPr>
        <p:spPr>
          <a:xfrm>
            <a:off x="751744" y="711181"/>
            <a:ext cx="1802925"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749487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pic>
        <p:nvPicPr>
          <p:cNvPr id="16" name="Google Shape;16;p3"/>
          <p:cNvPicPr preferRelativeResize="0"/>
          <p:nvPr/>
        </p:nvPicPr>
        <p:blipFill rotWithShape="1">
          <a:blip r:embed="rId2">
            <a:alphaModFix amt="28000"/>
          </a:blip>
          <a:srcRect t="3044" b="39510"/>
          <a:stretch/>
        </p:blipFill>
        <p:spPr>
          <a:xfrm>
            <a:off x="-185738" y="-187450"/>
            <a:ext cx="7302341" cy="5520130"/>
          </a:xfrm>
          <a:prstGeom prst="rect">
            <a:avLst/>
          </a:prstGeom>
          <a:noFill/>
          <a:ln>
            <a:noFill/>
          </a:ln>
        </p:spPr>
      </p:pic>
      <p:pic>
        <p:nvPicPr>
          <p:cNvPr id="17" name="Google Shape;17;p3"/>
          <p:cNvPicPr preferRelativeResize="0"/>
          <p:nvPr/>
        </p:nvPicPr>
        <p:blipFill>
          <a:blip r:embed="rId3">
            <a:alphaModFix/>
          </a:blip>
          <a:stretch>
            <a:fillRect/>
          </a:stretch>
        </p:blipFill>
        <p:spPr>
          <a:xfrm>
            <a:off x="137505" y="199380"/>
            <a:ext cx="6600180" cy="4888259"/>
          </a:xfrm>
          <a:prstGeom prst="rect">
            <a:avLst/>
          </a:prstGeom>
          <a:noFill/>
          <a:ln>
            <a:noFill/>
          </a:ln>
          <a:effectLst>
            <a:outerShdw blurRad="57150" dist="19050" dir="5400000" algn="bl" rotWithShape="0">
              <a:srgbClr val="000000">
                <a:alpha val="50000"/>
              </a:srgbClr>
            </a:outerShdw>
          </a:effectLst>
        </p:spPr>
      </p:pic>
      <p:sp>
        <p:nvSpPr>
          <p:cNvPr id="18" name="Google Shape;18;p3"/>
          <p:cNvSpPr txBox="1">
            <a:spLocks noGrp="1"/>
          </p:cNvSpPr>
          <p:nvPr>
            <p:ph type="title"/>
          </p:nvPr>
        </p:nvSpPr>
        <p:spPr>
          <a:xfrm>
            <a:off x="666893" y="2550900"/>
            <a:ext cx="5287019" cy="8157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9" name="Google Shape;19;p3"/>
          <p:cNvSpPr txBox="1">
            <a:spLocks noGrp="1"/>
          </p:cNvSpPr>
          <p:nvPr>
            <p:ph type="subTitle" idx="1"/>
          </p:nvPr>
        </p:nvSpPr>
        <p:spPr>
          <a:xfrm>
            <a:off x="2203306" y="3307350"/>
            <a:ext cx="2451375" cy="792600"/>
          </a:xfrm>
          <a:prstGeom prst="rect">
            <a:avLst/>
          </a:prstGeom>
        </p:spPr>
        <p:txBody>
          <a:bodyPr spcFirstLastPara="1" wrap="square" lIns="91425" tIns="91425" rIns="91425" bIns="91425" anchor="t" anchorCtr="0">
            <a:noAutofit/>
          </a:bodyPr>
          <a:lstStyle>
            <a:lvl1pPr lvl="0" algn="ctr" rtl="0">
              <a:lnSpc>
                <a:spcPct val="90000"/>
              </a:lnSpc>
              <a:spcBef>
                <a:spcPts val="0"/>
              </a:spcBef>
              <a:spcAft>
                <a:spcPts val="0"/>
              </a:spcAft>
              <a:buClr>
                <a:schemeClr val="dk2"/>
              </a:buClr>
              <a:buSzPts val="1600"/>
              <a:buNone/>
              <a:defRPr sz="1600">
                <a:solidFill>
                  <a:schemeClr val="dk2"/>
                </a:solidFill>
              </a:defRPr>
            </a:lvl1pPr>
            <a:lvl2pPr lvl="1"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2pPr>
            <a:lvl3pPr lvl="2"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3pPr>
            <a:lvl4pPr lvl="3"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4pPr>
            <a:lvl5pPr lvl="4"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5pPr>
            <a:lvl6pPr lvl="5"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6pPr>
            <a:lvl7pPr lvl="6"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7pPr>
            <a:lvl8pPr lvl="7"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8pPr>
            <a:lvl9pPr lvl="8" algn="ctr" rtl="0">
              <a:lnSpc>
                <a:spcPct val="90000"/>
              </a:lnSpc>
              <a:spcBef>
                <a:spcPts val="0"/>
              </a:spcBef>
              <a:spcAft>
                <a:spcPts val="0"/>
              </a:spcAft>
              <a:buClr>
                <a:srgbClr val="0B5394"/>
              </a:buClr>
              <a:buSzPts val="1800"/>
              <a:buFont typeface="Coming Soon"/>
              <a:buNone/>
              <a:defRPr sz="1800" b="1">
                <a:solidFill>
                  <a:srgbClr val="0B5394"/>
                </a:solidFill>
                <a:latin typeface="Coming Soon"/>
                <a:ea typeface="Coming Soon"/>
                <a:cs typeface="Coming Soon"/>
                <a:sym typeface="Coming Soon"/>
              </a:defRPr>
            </a:lvl9pPr>
          </a:lstStyle>
          <a:p>
            <a:endParaRPr/>
          </a:p>
        </p:txBody>
      </p:sp>
      <p:sp>
        <p:nvSpPr>
          <p:cNvPr id="20" name="Google Shape;20;p3"/>
          <p:cNvSpPr txBox="1">
            <a:spLocks noGrp="1"/>
          </p:cNvSpPr>
          <p:nvPr>
            <p:ph type="title" idx="2" hasCustomPrompt="1"/>
          </p:nvPr>
        </p:nvSpPr>
        <p:spPr>
          <a:xfrm>
            <a:off x="2833650" y="1403800"/>
            <a:ext cx="1190700" cy="100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800" b="0">
                <a:solidFill>
                  <a:schemeClr val="dk1"/>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r>
              <a:t>xx%</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pic>
        <p:nvPicPr>
          <p:cNvPr id="22" name="Google Shape;22;p4"/>
          <p:cNvPicPr preferRelativeResize="0"/>
          <p:nvPr/>
        </p:nvPicPr>
        <p:blipFill rotWithShape="1">
          <a:blip r:embed="rId2">
            <a:alphaModFix amt="28000"/>
          </a:blip>
          <a:srcRect t="3044" b="39510"/>
          <a:stretch/>
        </p:blipFill>
        <p:spPr>
          <a:xfrm>
            <a:off x="-185738" y="-187450"/>
            <a:ext cx="7302341" cy="5520130"/>
          </a:xfrm>
          <a:prstGeom prst="rect">
            <a:avLst/>
          </a:prstGeom>
          <a:noFill/>
          <a:ln>
            <a:noFill/>
          </a:ln>
        </p:spPr>
      </p:pic>
      <p:pic>
        <p:nvPicPr>
          <p:cNvPr id="23" name="Google Shape;23;p4"/>
          <p:cNvPicPr preferRelativeResize="0"/>
          <p:nvPr/>
        </p:nvPicPr>
        <p:blipFill rotWithShape="1">
          <a:blip r:embed="rId3">
            <a:alphaModFix/>
          </a:blip>
          <a:srcRect r="1545" b="6838"/>
          <a:stretch/>
        </p:blipFill>
        <p:spPr>
          <a:xfrm>
            <a:off x="288665" y="134900"/>
            <a:ext cx="6280670" cy="4873724"/>
          </a:xfrm>
          <a:prstGeom prst="rect">
            <a:avLst/>
          </a:prstGeom>
          <a:noFill/>
          <a:ln>
            <a:noFill/>
          </a:ln>
        </p:spPr>
      </p:pic>
      <p:sp>
        <p:nvSpPr>
          <p:cNvPr id="24" name="Google Shape;24;p4"/>
          <p:cNvSpPr txBox="1">
            <a:spLocks noGrp="1"/>
          </p:cNvSpPr>
          <p:nvPr>
            <p:ph type="title"/>
          </p:nvPr>
        </p:nvSpPr>
        <p:spPr>
          <a:xfrm>
            <a:off x="1377675" y="711175"/>
            <a:ext cx="4102650"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1048706" y="1249425"/>
            <a:ext cx="5222475" cy="2836500"/>
          </a:xfrm>
          <a:prstGeom prst="rect">
            <a:avLst/>
          </a:prstGeom>
        </p:spPr>
        <p:txBody>
          <a:bodyPr spcFirstLastPara="1" wrap="square" lIns="91425" tIns="91425" rIns="91425" bIns="91425" anchor="t" anchorCtr="0">
            <a:noAutofit/>
          </a:bodyPr>
          <a:lstStyle>
            <a:lvl1pPr marL="457200" lvl="0" indent="-288925">
              <a:spcBef>
                <a:spcPts val="0"/>
              </a:spcBef>
              <a:spcAft>
                <a:spcPts val="0"/>
              </a:spcAft>
              <a:buClr>
                <a:schemeClr val="dk2"/>
              </a:buClr>
              <a:buSzPts val="950"/>
              <a:buChar char="●"/>
              <a:defRPr sz="950">
                <a:solidFill>
                  <a:schemeClr val="dk2"/>
                </a:solidFill>
              </a:defRPr>
            </a:lvl1pPr>
            <a:lvl2pPr marL="914400" lvl="1" indent="-288925">
              <a:spcBef>
                <a:spcPts val="1600"/>
              </a:spcBef>
              <a:spcAft>
                <a:spcPts val="0"/>
              </a:spcAft>
              <a:buClr>
                <a:schemeClr val="dk2"/>
              </a:buClr>
              <a:buSzPts val="950"/>
              <a:buChar char="○"/>
              <a:defRPr sz="950">
                <a:solidFill>
                  <a:schemeClr val="dk2"/>
                </a:solidFill>
              </a:defRPr>
            </a:lvl2pPr>
            <a:lvl3pPr marL="1371600" lvl="2" indent="-288925">
              <a:spcBef>
                <a:spcPts val="1600"/>
              </a:spcBef>
              <a:spcAft>
                <a:spcPts val="0"/>
              </a:spcAft>
              <a:buClr>
                <a:schemeClr val="dk2"/>
              </a:buClr>
              <a:buSzPts val="950"/>
              <a:buChar char="■"/>
              <a:defRPr sz="950">
                <a:solidFill>
                  <a:schemeClr val="dk2"/>
                </a:solidFill>
              </a:defRPr>
            </a:lvl3pPr>
            <a:lvl4pPr marL="1828800" lvl="3" indent="-288925">
              <a:spcBef>
                <a:spcPts val="1600"/>
              </a:spcBef>
              <a:spcAft>
                <a:spcPts val="0"/>
              </a:spcAft>
              <a:buClr>
                <a:schemeClr val="dk2"/>
              </a:buClr>
              <a:buSzPts val="950"/>
              <a:buChar char="●"/>
              <a:defRPr sz="950">
                <a:solidFill>
                  <a:schemeClr val="dk2"/>
                </a:solidFill>
              </a:defRPr>
            </a:lvl4pPr>
            <a:lvl5pPr marL="2286000" lvl="4" indent="-288925">
              <a:spcBef>
                <a:spcPts val="1600"/>
              </a:spcBef>
              <a:spcAft>
                <a:spcPts val="0"/>
              </a:spcAft>
              <a:buClr>
                <a:schemeClr val="dk2"/>
              </a:buClr>
              <a:buSzPts val="950"/>
              <a:buChar char="○"/>
              <a:defRPr sz="950">
                <a:solidFill>
                  <a:schemeClr val="dk2"/>
                </a:solidFill>
              </a:defRPr>
            </a:lvl5pPr>
            <a:lvl6pPr marL="2743200" lvl="5" indent="-288925">
              <a:spcBef>
                <a:spcPts val="1600"/>
              </a:spcBef>
              <a:spcAft>
                <a:spcPts val="0"/>
              </a:spcAft>
              <a:buClr>
                <a:schemeClr val="dk2"/>
              </a:buClr>
              <a:buSzPts val="950"/>
              <a:buChar char="■"/>
              <a:defRPr sz="950">
                <a:solidFill>
                  <a:schemeClr val="dk2"/>
                </a:solidFill>
              </a:defRPr>
            </a:lvl6pPr>
            <a:lvl7pPr marL="3200400" lvl="6" indent="-288925">
              <a:spcBef>
                <a:spcPts val="1600"/>
              </a:spcBef>
              <a:spcAft>
                <a:spcPts val="0"/>
              </a:spcAft>
              <a:buClr>
                <a:schemeClr val="dk2"/>
              </a:buClr>
              <a:buSzPts val="950"/>
              <a:buChar char="●"/>
              <a:defRPr sz="950">
                <a:solidFill>
                  <a:schemeClr val="dk2"/>
                </a:solidFill>
              </a:defRPr>
            </a:lvl7pPr>
            <a:lvl8pPr marL="3657600" lvl="7" indent="-288925">
              <a:spcBef>
                <a:spcPts val="1600"/>
              </a:spcBef>
              <a:spcAft>
                <a:spcPts val="0"/>
              </a:spcAft>
              <a:buClr>
                <a:schemeClr val="dk2"/>
              </a:buClr>
              <a:buSzPts val="950"/>
              <a:buChar char="○"/>
              <a:defRPr sz="950">
                <a:solidFill>
                  <a:schemeClr val="dk2"/>
                </a:solidFill>
              </a:defRPr>
            </a:lvl8pPr>
            <a:lvl9pPr marL="4114800" lvl="8" indent="-288925">
              <a:spcBef>
                <a:spcPts val="1600"/>
              </a:spcBef>
              <a:spcAft>
                <a:spcPts val="1600"/>
              </a:spcAft>
              <a:buClr>
                <a:schemeClr val="dk2"/>
              </a:buClr>
              <a:buSzPts val="950"/>
              <a:buChar char="■"/>
              <a:defRPr sz="950">
                <a:solidFill>
                  <a:schemeClr val="dk2"/>
                </a:solidFill>
              </a:defRPr>
            </a:lvl9pPr>
          </a:lstStyle>
          <a:p>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mt="28000"/>
          </a:blip>
          <a:srcRect t="3044" b="39510"/>
          <a:stretch/>
        </p:blipFill>
        <p:spPr>
          <a:xfrm>
            <a:off x="-185738" y="-187450"/>
            <a:ext cx="7302341" cy="5520130"/>
          </a:xfrm>
          <a:prstGeom prst="rect">
            <a:avLst/>
          </a:prstGeom>
          <a:noFill/>
          <a:ln>
            <a:noFill/>
          </a:ln>
        </p:spPr>
      </p:pic>
      <p:pic>
        <p:nvPicPr>
          <p:cNvPr id="38" name="Google Shape;38;p7"/>
          <p:cNvPicPr preferRelativeResize="0"/>
          <p:nvPr/>
        </p:nvPicPr>
        <p:blipFill>
          <a:blip r:embed="rId3">
            <a:alphaModFix/>
          </a:blip>
          <a:stretch>
            <a:fillRect/>
          </a:stretch>
        </p:blipFill>
        <p:spPr>
          <a:xfrm>
            <a:off x="190819" y="201113"/>
            <a:ext cx="6476362" cy="4741275"/>
          </a:xfrm>
          <a:prstGeom prst="rect">
            <a:avLst/>
          </a:prstGeom>
          <a:noFill/>
          <a:ln>
            <a:noFill/>
          </a:ln>
        </p:spPr>
      </p:pic>
      <p:sp>
        <p:nvSpPr>
          <p:cNvPr id="39" name="Google Shape;39;p7"/>
          <p:cNvSpPr txBox="1">
            <a:spLocks noGrp="1"/>
          </p:cNvSpPr>
          <p:nvPr>
            <p:ph type="body" idx="1"/>
          </p:nvPr>
        </p:nvSpPr>
        <p:spPr>
          <a:xfrm>
            <a:off x="747281" y="1900525"/>
            <a:ext cx="2176200" cy="2270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Char char="●"/>
              <a:defRPr sz="1600">
                <a:solidFill>
                  <a:schemeClr val="dk2"/>
                </a:solidFill>
              </a:defRPr>
            </a:lvl1pPr>
            <a:lvl2pPr marL="914400" lvl="1" indent="-330200">
              <a:lnSpc>
                <a:spcPct val="100000"/>
              </a:lnSpc>
              <a:spcBef>
                <a:spcPts val="1600"/>
              </a:spcBef>
              <a:spcAft>
                <a:spcPts val="0"/>
              </a:spcAft>
              <a:buClr>
                <a:schemeClr val="dk2"/>
              </a:buClr>
              <a:buSzPts val="1600"/>
              <a:buChar char="○"/>
              <a:defRPr sz="1600">
                <a:solidFill>
                  <a:schemeClr val="dk2"/>
                </a:solidFill>
              </a:defRPr>
            </a:lvl2pPr>
            <a:lvl3pPr marL="1371600" lvl="2" indent="-330200">
              <a:lnSpc>
                <a:spcPct val="100000"/>
              </a:lnSpc>
              <a:spcBef>
                <a:spcPts val="1600"/>
              </a:spcBef>
              <a:spcAft>
                <a:spcPts val="0"/>
              </a:spcAft>
              <a:buClr>
                <a:schemeClr val="dk2"/>
              </a:buClr>
              <a:buSzPts val="1600"/>
              <a:buChar char="■"/>
              <a:defRPr sz="1600">
                <a:solidFill>
                  <a:schemeClr val="dk2"/>
                </a:solidFill>
              </a:defRPr>
            </a:lvl3pPr>
            <a:lvl4pPr marL="1828800" lvl="3" indent="-330200">
              <a:lnSpc>
                <a:spcPct val="100000"/>
              </a:lnSpc>
              <a:spcBef>
                <a:spcPts val="1600"/>
              </a:spcBef>
              <a:spcAft>
                <a:spcPts val="0"/>
              </a:spcAft>
              <a:buClr>
                <a:schemeClr val="dk2"/>
              </a:buClr>
              <a:buSzPts val="1600"/>
              <a:buChar char="●"/>
              <a:defRPr sz="1600">
                <a:solidFill>
                  <a:schemeClr val="dk2"/>
                </a:solidFill>
              </a:defRPr>
            </a:lvl4pPr>
            <a:lvl5pPr marL="2286000" lvl="4" indent="-330200">
              <a:lnSpc>
                <a:spcPct val="100000"/>
              </a:lnSpc>
              <a:spcBef>
                <a:spcPts val="1600"/>
              </a:spcBef>
              <a:spcAft>
                <a:spcPts val="0"/>
              </a:spcAft>
              <a:buClr>
                <a:schemeClr val="dk2"/>
              </a:buClr>
              <a:buSzPts val="1600"/>
              <a:buChar char="○"/>
              <a:defRPr sz="1600">
                <a:solidFill>
                  <a:schemeClr val="dk2"/>
                </a:solidFill>
              </a:defRPr>
            </a:lvl5pPr>
            <a:lvl6pPr marL="2743200" lvl="5" indent="-330200">
              <a:lnSpc>
                <a:spcPct val="100000"/>
              </a:lnSpc>
              <a:spcBef>
                <a:spcPts val="1600"/>
              </a:spcBef>
              <a:spcAft>
                <a:spcPts val="0"/>
              </a:spcAft>
              <a:buClr>
                <a:schemeClr val="dk2"/>
              </a:buClr>
              <a:buSzPts val="1600"/>
              <a:buChar char="■"/>
              <a:defRPr sz="1600">
                <a:solidFill>
                  <a:schemeClr val="dk2"/>
                </a:solidFill>
              </a:defRPr>
            </a:lvl6pPr>
            <a:lvl7pPr marL="3200400" lvl="6" indent="-330200">
              <a:lnSpc>
                <a:spcPct val="100000"/>
              </a:lnSpc>
              <a:spcBef>
                <a:spcPts val="1600"/>
              </a:spcBef>
              <a:spcAft>
                <a:spcPts val="0"/>
              </a:spcAft>
              <a:buClr>
                <a:schemeClr val="dk2"/>
              </a:buClr>
              <a:buSzPts val="1600"/>
              <a:buChar char="●"/>
              <a:defRPr sz="1600">
                <a:solidFill>
                  <a:schemeClr val="dk2"/>
                </a:solidFill>
              </a:defRPr>
            </a:lvl7pPr>
            <a:lvl8pPr marL="3657600" lvl="7" indent="-330200">
              <a:lnSpc>
                <a:spcPct val="100000"/>
              </a:lnSpc>
              <a:spcBef>
                <a:spcPts val="1600"/>
              </a:spcBef>
              <a:spcAft>
                <a:spcPts val="0"/>
              </a:spcAft>
              <a:buClr>
                <a:schemeClr val="dk2"/>
              </a:buClr>
              <a:buSzPts val="1600"/>
              <a:buChar char="○"/>
              <a:defRPr sz="1600">
                <a:solidFill>
                  <a:schemeClr val="dk2"/>
                </a:solidFill>
              </a:defRPr>
            </a:lvl8pPr>
            <a:lvl9pPr marL="4114800" lvl="8" indent="-330200">
              <a:lnSpc>
                <a:spcPct val="100000"/>
              </a:lnSpc>
              <a:spcBef>
                <a:spcPts val="1600"/>
              </a:spcBef>
              <a:spcAft>
                <a:spcPts val="1600"/>
              </a:spcAft>
              <a:buClr>
                <a:schemeClr val="dk2"/>
              </a:buClr>
              <a:buSzPts val="1600"/>
              <a:buChar char="■"/>
              <a:defRPr sz="1600">
                <a:solidFill>
                  <a:schemeClr val="dk2"/>
                </a:solidFill>
              </a:defRPr>
            </a:lvl9pPr>
          </a:lstStyle>
          <a:p>
            <a:endParaRPr/>
          </a:p>
        </p:txBody>
      </p:sp>
      <p:sp>
        <p:nvSpPr>
          <p:cNvPr id="40" name="Google Shape;40;p7"/>
          <p:cNvSpPr txBox="1">
            <a:spLocks noGrp="1"/>
          </p:cNvSpPr>
          <p:nvPr>
            <p:ph type="title"/>
          </p:nvPr>
        </p:nvSpPr>
        <p:spPr>
          <a:xfrm>
            <a:off x="751744" y="711181"/>
            <a:ext cx="1802925"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pic>
        <p:nvPicPr>
          <p:cNvPr id="55" name="Google Shape;55;p11"/>
          <p:cNvPicPr preferRelativeResize="0"/>
          <p:nvPr/>
        </p:nvPicPr>
        <p:blipFill rotWithShape="1">
          <a:blip r:embed="rId2">
            <a:alphaModFix amt="28000"/>
          </a:blip>
          <a:srcRect t="3044" b="39510"/>
          <a:stretch/>
        </p:blipFill>
        <p:spPr>
          <a:xfrm>
            <a:off x="-185738" y="-187450"/>
            <a:ext cx="7302341" cy="5520130"/>
          </a:xfrm>
          <a:prstGeom prst="rect">
            <a:avLst/>
          </a:prstGeom>
          <a:noFill/>
          <a:ln>
            <a:noFill/>
          </a:ln>
        </p:spPr>
      </p:pic>
      <p:pic>
        <p:nvPicPr>
          <p:cNvPr id="56" name="Google Shape;56;p11"/>
          <p:cNvPicPr preferRelativeResize="0"/>
          <p:nvPr/>
        </p:nvPicPr>
        <p:blipFill rotWithShape="1">
          <a:blip r:embed="rId3">
            <a:alphaModFix/>
          </a:blip>
          <a:srcRect t="16734" r="8892" b="18300"/>
          <a:stretch/>
        </p:blipFill>
        <p:spPr>
          <a:xfrm rot="-5400000">
            <a:off x="4967073" y="511980"/>
            <a:ext cx="2036850" cy="634532"/>
          </a:xfrm>
          <a:prstGeom prst="rect">
            <a:avLst/>
          </a:prstGeom>
          <a:noFill/>
          <a:ln>
            <a:noFill/>
          </a:ln>
        </p:spPr>
      </p:pic>
      <p:pic>
        <p:nvPicPr>
          <p:cNvPr id="57" name="Google Shape;57;p11"/>
          <p:cNvPicPr preferRelativeResize="0"/>
          <p:nvPr/>
        </p:nvPicPr>
        <p:blipFill rotWithShape="1">
          <a:blip r:embed="rId3">
            <a:alphaModFix/>
          </a:blip>
          <a:srcRect t="16734" r="8892" b="18300"/>
          <a:stretch/>
        </p:blipFill>
        <p:spPr>
          <a:xfrm rot="-5400000">
            <a:off x="5336837" y="701159"/>
            <a:ext cx="2036850" cy="634532"/>
          </a:xfrm>
          <a:prstGeom prst="rect">
            <a:avLst/>
          </a:prstGeom>
          <a:noFill/>
          <a:ln>
            <a:noFill/>
          </a:ln>
        </p:spPr>
      </p:pic>
      <p:pic>
        <p:nvPicPr>
          <p:cNvPr id="58" name="Google Shape;58;p11"/>
          <p:cNvPicPr preferRelativeResize="0"/>
          <p:nvPr/>
        </p:nvPicPr>
        <p:blipFill rotWithShape="1">
          <a:blip r:embed="rId4">
            <a:alphaModFix/>
          </a:blip>
          <a:srcRect b="7123"/>
          <a:stretch/>
        </p:blipFill>
        <p:spPr>
          <a:xfrm>
            <a:off x="1" y="324738"/>
            <a:ext cx="6858000" cy="4893530"/>
          </a:xfrm>
          <a:prstGeom prst="rect">
            <a:avLst/>
          </a:prstGeom>
          <a:noFill/>
          <a:ln>
            <a:noFill/>
          </a:ln>
        </p:spPr>
      </p:pic>
      <p:sp>
        <p:nvSpPr>
          <p:cNvPr id="59" name="Google Shape;59;p11"/>
          <p:cNvSpPr txBox="1">
            <a:spLocks noGrp="1"/>
          </p:cNvSpPr>
          <p:nvPr>
            <p:ph type="title" hasCustomPrompt="1"/>
          </p:nvPr>
        </p:nvSpPr>
        <p:spPr>
          <a:xfrm>
            <a:off x="2128706" y="1645347"/>
            <a:ext cx="3001275" cy="1137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7200"/>
              <a:buNone/>
              <a:defRPr sz="7200" b="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60" name="Google Shape;60;p11"/>
          <p:cNvSpPr txBox="1">
            <a:spLocks noGrp="1"/>
          </p:cNvSpPr>
          <p:nvPr>
            <p:ph type="body" idx="1"/>
          </p:nvPr>
        </p:nvSpPr>
        <p:spPr>
          <a:xfrm>
            <a:off x="2501756" y="3062950"/>
            <a:ext cx="2255175"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dk2"/>
              </a:buClr>
              <a:buSzPts val="1800"/>
              <a:buChar char="●"/>
              <a:defRPr>
                <a:solidFill>
                  <a:schemeClr val="dk2"/>
                </a:solidFill>
              </a:defRPr>
            </a:lvl1pPr>
            <a:lvl2pPr marL="914400" lvl="1" indent="-342900" algn="ctr">
              <a:spcBef>
                <a:spcPts val="1600"/>
              </a:spcBef>
              <a:spcAft>
                <a:spcPts val="0"/>
              </a:spcAft>
              <a:buClr>
                <a:schemeClr val="dk2"/>
              </a:buClr>
              <a:buSzPts val="1800"/>
              <a:buChar char="○"/>
              <a:defRPr sz="1800">
                <a:solidFill>
                  <a:schemeClr val="dk2"/>
                </a:solidFill>
              </a:defRPr>
            </a:lvl2pPr>
            <a:lvl3pPr marL="1371600" lvl="2" indent="-342900" algn="ctr">
              <a:spcBef>
                <a:spcPts val="1600"/>
              </a:spcBef>
              <a:spcAft>
                <a:spcPts val="0"/>
              </a:spcAft>
              <a:buClr>
                <a:schemeClr val="dk2"/>
              </a:buClr>
              <a:buSzPts val="1800"/>
              <a:buChar char="■"/>
              <a:defRPr sz="1800">
                <a:solidFill>
                  <a:schemeClr val="dk2"/>
                </a:solidFill>
              </a:defRPr>
            </a:lvl3pPr>
            <a:lvl4pPr marL="1828800" lvl="3" indent="-342900" algn="ctr">
              <a:spcBef>
                <a:spcPts val="1600"/>
              </a:spcBef>
              <a:spcAft>
                <a:spcPts val="0"/>
              </a:spcAft>
              <a:buClr>
                <a:schemeClr val="dk2"/>
              </a:buClr>
              <a:buSzPts val="1800"/>
              <a:buChar char="●"/>
              <a:defRPr sz="1800">
                <a:solidFill>
                  <a:schemeClr val="dk2"/>
                </a:solidFill>
              </a:defRPr>
            </a:lvl4pPr>
            <a:lvl5pPr marL="2286000" lvl="4" indent="-342900" algn="ctr">
              <a:spcBef>
                <a:spcPts val="1600"/>
              </a:spcBef>
              <a:spcAft>
                <a:spcPts val="0"/>
              </a:spcAft>
              <a:buClr>
                <a:schemeClr val="dk2"/>
              </a:buClr>
              <a:buSzPts val="1800"/>
              <a:buChar char="○"/>
              <a:defRPr sz="1800">
                <a:solidFill>
                  <a:schemeClr val="dk2"/>
                </a:solidFill>
              </a:defRPr>
            </a:lvl5pPr>
            <a:lvl6pPr marL="2743200" lvl="5" indent="-342900" algn="ctr">
              <a:spcBef>
                <a:spcPts val="1600"/>
              </a:spcBef>
              <a:spcAft>
                <a:spcPts val="0"/>
              </a:spcAft>
              <a:buClr>
                <a:schemeClr val="dk2"/>
              </a:buClr>
              <a:buSzPts val="1800"/>
              <a:buChar char="■"/>
              <a:defRPr sz="1800">
                <a:solidFill>
                  <a:schemeClr val="dk2"/>
                </a:solidFill>
              </a:defRPr>
            </a:lvl6pPr>
            <a:lvl7pPr marL="3200400" lvl="6" indent="-342900" algn="ctr">
              <a:spcBef>
                <a:spcPts val="1600"/>
              </a:spcBef>
              <a:spcAft>
                <a:spcPts val="0"/>
              </a:spcAft>
              <a:buClr>
                <a:schemeClr val="dk2"/>
              </a:buClr>
              <a:buSzPts val="1800"/>
              <a:buChar char="●"/>
              <a:defRPr sz="1800">
                <a:solidFill>
                  <a:schemeClr val="dk2"/>
                </a:solidFill>
              </a:defRPr>
            </a:lvl7pPr>
            <a:lvl8pPr marL="3657600" lvl="7" indent="-342900" algn="ctr">
              <a:spcBef>
                <a:spcPts val="1600"/>
              </a:spcBef>
              <a:spcAft>
                <a:spcPts val="0"/>
              </a:spcAft>
              <a:buClr>
                <a:schemeClr val="dk2"/>
              </a:buClr>
              <a:buSzPts val="1800"/>
              <a:buChar char="○"/>
              <a:defRPr sz="1800">
                <a:solidFill>
                  <a:schemeClr val="dk2"/>
                </a:solidFill>
              </a:defRPr>
            </a:lvl8pPr>
            <a:lvl9pPr marL="4114800" lvl="8" indent="-342900" algn="ctr">
              <a:spcBef>
                <a:spcPts val="1600"/>
              </a:spcBef>
              <a:spcAft>
                <a:spcPts val="1600"/>
              </a:spcAft>
              <a:buClr>
                <a:schemeClr val="dk2"/>
              </a:buClr>
              <a:buSzPts val="1800"/>
              <a:buChar char="■"/>
              <a:defRPr sz="1800">
                <a:solidFill>
                  <a:schemeClr val="dk2"/>
                </a:solidFill>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hree columns">
  <p:cSld name="SECTION_TITLE_AND_DESCRIPTION_1_1">
    <p:spTree>
      <p:nvGrpSpPr>
        <p:cNvPr id="1" name="Shape 74"/>
        <p:cNvGrpSpPr/>
        <p:nvPr/>
      </p:nvGrpSpPr>
      <p:grpSpPr>
        <a:xfrm>
          <a:off x="0" y="0"/>
          <a:ext cx="0" cy="0"/>
          <a:chOff x="0" y="0"/>
          <a:chExt cx="0" cy="0"/>
        </a:xfrm>
      </p:grpSpPr>
      <p:pic>
        <p:nvPicPr>
          <p:cNvPr id="75" name="Google Shape;75;p14"/>
          <p:cNvPicPr preferRelativeResize="0"/>
          <p:nvPr/>
        </p:nvPicPr>
        <p:blipFill rotWithShape="1">
          <a:blip r:embed="rId2">
            <a:alphaModFix amt="28000"/>
          </a:blip>
          <a:srcRect t="3044" b="39510"/>
          <a:stretch/>
        </p:blipFill>
        <p:spPr>
          <a:xfrm>
            <a:off x="-185738" y="-187450"/>
            <a:ext cx="7302341" cy="5520130"/>
          </a:xfrm>
          <a:prstGeom prst="rect">
            <a:avLst/>
          </a:prstGeom>
          <a:noFill/>
          <a:ln>
            <a:noFill/>
          </a:ln>
        </p:spPr>
      </p:pic>
      <p:pic>
        <p:nvPicPr>
          <p:cNvPr id="76" name="Google Shape;76;p14"/>
          <p:cNvPicPr preferRelativeResize="0"/>
          <p:nvPr/>
        </p:nvPicPr>
        <p:blipFill>
          <a:blip r:embed="rId3">
            <a:alphaModFix/>
          </a:blip>
          <a:stretch>
            <a:fillRect/>
          </a:stretch>
        </p:blipFill>
        <p:spPr>
          <a:xfrm>
            <a:off x="190819" y="201113"/>
            <a:ext cx="6476362" cy="4741275"/>
          </a:xfrm>
          <a:prstGeom prst="rect">
            <a:avLst/>
          </a:prstGeom>
          <a:noFill/>
          <a:ln>
            <a:noFill/>
          </a:ln>
        </p:spPr>
      </p:pic>
      <p:sp>
        <p:nvSpPr>
          <p:cNvPr id="77" name="Google Shape;77;p14"/>
          <p:cNvSpPr txBox="1">
            <a:spLocks noGrp="1"/>
          </p:cNvSpPr>
          <p:nvPr>
            <p:ph type="title"/>
          </p:nvPr>
        </p:nvSpPr>
        <p:spPr>
          <a:xfrm>
            <a:off x="4510211" y="838400"/>
            <a:ext cx="1749825"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8" name="Google Shape;78;p14"/>
          <p:cNvSpPr txBox="1">
            <a:spLocks noGrp="1"/>
          </p:cNvSpPr>
          <p:nvPr>
            <p:ph type="subTitle" idx="1"/>
          </p:nvPr>
        </p:nvSpPr>
        <p:spPr>
          <a:xfrm>
            <a:off x="4510211" y="1199352"/>
            <a:ext cx="1749825"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79" name="Google Shape;79;p14"/>
          <p:cNvSpPr txBox="1">
            <a:spLocks noGrp="1"/>
          </p:cNvSpPr>
          <p:nvPr>
            <p:ph type="title" idx="2"/>
          </p:nvPr>
        </p:nvSpPr>
        <p:spPr>
          <a:xfrm>
            <a:off x="4510202" y="2104924"/>
            <a:ext cx="1749825"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0" name="Google Shape;80;p14"/>
          <p:cNvSpPr txBox="1">
            <a:spLocks noGrp="1"/>
          </p:cNvSpPr>
          <p:nvPr>
            <p:ph type="subTitle" idx="3"/>
          </p:nvPr>
        </p:nvSpPr>
        <p:spPr>
          <a:xfrm>
            <a:off x="4510201" y="2465876"/>
            <a:ext cx="1749825"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1" name="Google Shape;81;p14"/>
          <p:cNvSpPr txBox="1">
            <a:spLocks noGrp="1"/>
          </p:cNvSpPr>
          <p:nvPr>
            <p:ph type="title" idx="4"/>
          </p:nvPr>
        </p:nvSpPr>
        <p:spPr>
          <a:xfrm>
            <a:off x="4510214" y="3371448"/>
            <a:ext cx="1749825"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2" name="Google Shape;82;p14"/>
          <p:cNvSpPr txBox="1">
            <a:spLocks noGrp="1"/>
          </p:cNvSpPr>
          <p:nvPr>
            <p:ph type="subTitle" idx="5"/>
          </p:nvPr>
        </p:nvSpPr>
        <p:spPr>
          <a:xfrm>
            <a:off x="4510211" y="3732400"/>
            <a:ext cx="1749825"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83" name="Google Shape;83;p14"/>
          <p:cNvSpPr txBox="1">
            <a:spLocks noGrp="1"/>
          </p:cNvSpPr>
          <p:nvPr>
            <p:ph type="title" idx="6"/>
          </p:nvPr>
        </p:nvSpPr>
        <p:spPr>
          <a:xfrm>
            <a:off x="751744" y="711181"/>
            <a:ext cx="1802925" cy="5727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SECTION_TITLE_AND_DESCRIPTION_1_1_1">
    <p:spTree>
      <p:nvGrpSpPr>
        <p:cNvPr id="1" name="Shape 84"/>
        <p:cNvGrpSpPr/>
        <p:nvPr/>
      </p:nvGrpSpPr>
      <p:grpSpPr>
        <a:xfrm>
          <a:off x="0" y="0"/>
          <a:ext cx="0" cy="0"/>
          <a:chOff x="0" y="0"/>
          <a:chExt cx="0" cy="0"/>
        </a:xfrm>
      </p:grpSpPr>
      <p:pic>
        <p:nvPicPr>
          <p:cNvPr id="85" name="Google Shape;85;p15"/>
          <p:cNvPicPr preferRelativeResize="0"/>
          <p:nvPr/>
        </p:nvPicPr>
        <p:blipFill rotWithShape="1">
          <a:blip r:embed="rId2">
            <a:alphaModFix amt="28000"/>
          </a:blip>
          <a:srcRect t="3044" b="39510"/>
          <a:stretch/>
        </p:blipFill>
        <p:spPr>
          <a:xfrm>
            <a:off x="-185738" y="-187450"/>
            <a:ext cx="7302341" cy="5520130"/>
          </a:xfrm>
          <a:prstGeom prst="rect">
            <a:avLst/>
          </a:prstGeom>
          <a:noFill/>
          <a:ln>
            <a:noFill/>
          </a:ln>
        </p:spPr>
      </p:pic>
      <p:pic>
        <p:nvPicPr>
          <p:cNvPr id="86" name="Google Shape;86;p15"/>
          <p:cNvPicPr preferRelativeResize="0"/>
          <p:nvPr/>
        </p:nvPicPr>
        <p:blipFill rotWithShape="1">
          <a:blip r:embed="rId3">
            <a:alphaModFix/>
          </a:blip>
          <a:srcRect t="16734" r="8892" b="18300"/>
          <a:stretch/>
        </p:blipFill>
        <p:spPr>
          <a:xfrm rot="-5400000">
            <a:off x="233025" y="570762"/>
            <a:ext cx="2036850" cy="634532"/>
          </a:xfrm>
          <a:prstGeom prst="rect">
            <a:avLst/>
          </a:prstGeom>
          <a:noFill/>
          <a:ln>
            <a:noFill/>
          </a:ln>
        </p:spPr>
      </p:pic>
      <p:pic>
        <p:nvPicPr>
          <p:cNvPr id="87" name="Google Shape;87;p15"/>
          <p:cNvPicPr preferRelativeResize="0"/>
          <p:nvPr/>
        </p:nvPicPr>
        <p:blipFill rotWithShape="1">
          <a:blip r:embed="rId3">
            <a:alphaModFix/>
          </a:blip>
          <a:srcRect t="16734" r="8892" b="18300"/>
          <a:stretch/>
        </p:blipFill>
        <p:spPr>
          <a:xfrm rot="-5400000">
            <a:off x="692306" y="570762"/>
            <a:ext cx="2036850" cy="634532"/>
          </a:xfrm>
          <a:prstGeom prst="rect">
            <a:avLst/>
          </a:prstGeom>
          <a:noFill/>
          <a:ln>
            <a:noFill/>
          </a:ln>
        </p:spPr>
      </p:pic>
      <p:pic>
        <p:nvPicPr>
          <p:cNvPr id="88" name="Google Shape;88;p15"/>
          <p:cNvPicPr preferRelativeResize="0"/>
          <p:nvPr/>
        </p:nvPicPr>
        <p:blipFill rotWithShape="1">
          <a:blip r:embed="rId4">
            <a:alphaModFix/>
          </a:blip>
          <a:srcRect r="1545" b="6838"/>
          <a:stretch/>
        </p:blipFill>
        <p:spPr>
          <a:xfrm>
            <a:off x="288665" y="134900"/>
            <a:ext cx="6280670" cy="4873724"/>
          </a:xfrm>
          <a:prstGeom prst="rect">
            <a:avLst/>
          </a:prstGeom>
          <a:noFill/>
          <a:ln>
            <a:noFill/>
          </a:ln>
        </p:spPr>
      </p:pic>
      <p:sp>
        <p:nvSpPr>
          <p:cNvPr id="89" name="Google Shape;89;p15"/>
          <p:cNvSpPr txBox="1">
            <a:spLocks noGrp="1"/>
          </p:cNvSpPr>
          <p:nvPr>
            <p:ph type="title"/>
          </p:nvPr>
        </p:nvSpPr>
        <p:spPr>
          <a:xfrm>
            <a:off x="1441800" y="3538630"/>
            <a:ext cx="1605150" cy="488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600"/>
              <a:buFont typeface="Anonymous Pro"/>
              <a:buNone/>
              <a:defRPr sz="1600" b="0">
                <a:solidFill>
                  <a:schemeClr val="dk2"/>
                </a:solidFill>
                <a:latin typeface="Roboto Mono Medium"/>
                <a:ea typeface="Roboto Mono Medium"/>
                <a:cs typeface="Roboto Mono Medium"/>
                <a:sym typeface="Roboto Mono Medium"/>
              </a:defRPr>
            </a:lvl1pPr>
            <a:lvl2pPr lvl="1" rtl="0">
              <a:spcBef>
                <a:spcPts val="0"/>
              </a:spcBef>
              <a:spcAft>
                <a:spcPts val="0"/>
              </a:spcAft>
              <a:buSzPts val="2000"/>
              <a:buNone/>
              <a:defRPr sz="2000" b="1"/>
            </a:lvl2pPr>
            <a:lvl3pPr lvl="2" rtl="0">
              <a:spcBef>
                <a:spcPts val="0"/>
              </a:spcBef>
              <a:spcAft>
                <a:spcPts val="0"/>
              </a:spcAft>
              <a:buSzPts val="2000"/>
              <a:buNone/>
              <a:defRPr sz="2000" b="1"/>
            </a:lvl3pPr>
            <a:lvl4pPr lvl="3" rtl="0">
              <a:spcBef>
                <a:spcPts val="0"/>
              </a:spcBef>
              <a:spcAft>
                <a:spcPts val="0"/>
              </a:spcAft>
              <a:buSzPts val="2000"/>
              <a:buNone/>
              <a:defRPr sz="2000" b="1"/>
            </a:lvl4pPr>
            <a:lvl5pPr lvl="4" rtl="0">
              <a:spcBef>
                <a:spcPts val="0"/>
              </a:spcBef>
              <a:spcAft>
                <a:spcPts val="0"/>
              </a:spcAft>
              <a:buSzPts val="2000"/>
              <a:buNone/>
              <a:defRPr sz="2000" b="1"/>
            </a:lvl5pPr>
            <a:lvl6pPr lvl="5" rtl="0">
              <a:spcBef>
                <a:spcPts val="0"/>
              </a:spcBef>
              <a:spcAft>
                <a:spcPts val="0"/>
              </a:spcAft>
              <a:buSzPts val="2000"/>
              <a:buNone/>
              <a:defRPr sz="2000" b="1"/>
            </a:lvl6pPr>
            <a:lvl7pPr lvl="6" rtl="0">
              <a:spcBef>
                <a:spcPts val="0"/>
              </a:spcBef>
              <a:spcAft>
                <a:spcPts val="0"/>
              </a:spcAft>
              <a:buSzPts val="2000"/>
              <a:buNone/>
              <a:defRPr sz="2000" b="1"/>
            </a:lvl7pPr>
            <a:lvl8pPr lvl="7" rtl="0">
              <a:spcBef>
                <a:spcPts val="0"/>
              </a:spcBef>
              <a:spcAft>
                <a:spcPts val="0"/>
              </a:spcAft>
              <a:buSzPts val="2000"/>
              <a:buNone/>
              <a:defRPr sz="2000" b="1"/>
            </a:lvl8pPr>
            <a:lvl9pPr lvl="8" rtl="0">
              <a:spcBef>
                <a:spcPts val="0"/>
              </a:spcBef>
              <a:spcAft>
                <a:spcPts val="0"/>
              </a:spcAft>
              <a:buSzPts val="2000"/>
              <a:buNone/>
              <a:defRPr sz="2000" b="1"/>
            </a:lvl9pPr>
          </a:lstStyle>
          <a:p>
            <a:endParaRPr/>
          </a:p>
        </p:txBody>
      </p:sp>
      <p:sp>
        <p:nvSpPr>
          <p:cNvPr id="90" name="Google Shape;90;p15"/>
          <p:cNvSpPr txBox="1">
            <a:spLocks noGrp="1"/>
          </p:cNvSpPr>
          <p:nvPr>
            <p:ph type="subTitle" idx="1"/>
          </p:nvPr>
        </p:nvSpPr>
        <p:spPr>
          <a:xfrm>
            <a:off x="1441800" y="1269487"/>
            <a:ext cx="2579625" cy="218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Concert One"/>
              <a:buNone/>
              <a:defRPr sz="2400" b="1">
                <a:latin typeface="Concert One"/>
                <a:ea typeface="Concert One"/>
                <a:cs typeface="Concert One"/>
                <a:sym typeface="Concert One"/>
              </a:defRPr>
            </a:lvl1pPr>
            <a:lvl2pPr lvl="1" rtl="0">
              <a:lnSpc>
                <a:spcPct val="100000"/>
              </a:lnSpc>
              <a:spcBef>
                <a:spcPts val="0"/>
              </a:spcBef>
              <a:spcAft>
                <a:spcPts val="0"/>
              </a:spcAft>
              <a:buClr>
                <a:schemeClr val="dk2"/>
              </a:buClr>
              <a:buSzPts val="2400"/>
              <a:buNone/>
              <a:defRPr sz="2400">
                <a:solidFill>
                  <a:schemeClr val="dk2"/>
                </a:solidFill>
              </a:defRPr>
            </a:lvl2pPr>
            <a:lvl3pPr lvl="2" rtl="0">
              <a:lnSpc>
                <a:spcPct val="100000"/>
              </a:lnSpc>
              <a:spcBef>
                <a:spcPts val="0"/>
              </a:spcBef>
              <a:spcAft>
                <a:spcPts val="0"/>
              </a:spcAft>
              <a:buClr>
                <a:schemeClr val="dk2"/>
              </a:buClr>
              <a:buSzPts val="2400"/>
              <a:buNone/>
              <a:defRPr sz="2400">
                <a:solidFill>
                  <a:schemeClr val="dk2"/>
                </a:solidFill>
              </a:defRPr>
            </a:lvl3pPr>
            <a:lvl4pPr lvl="3" rtl="0">
              <a:lnSpc>
                <a:spcPct val="100000"/>
              </a:lnSpc>
              <a:spcBef>
                <a:spcPts val="0"/>
              </a:spcBef>
              <a:spcAft>
                <a:spcPts val="0"/>
              </a:spcAft>
              <a:buClr>
                <a:schemeClr val="dk2"/>
              </a:buClr>
              <a:buSzPts val="2400"/>
              <a:buNone/>
              <a:defRPr sz="2400">
                <a:solidFill>
                  <a:schemeClr val="dk2"/>
                </a:solidFill>
              </a:defRPr>
            </a:lvl4pPr>
            <a:lvl5pPr lvl="4" rtl="0">
              <a:lnSpc>
                <a:spcPct val="100000"/>
              </a:lnSpc>
              <a:spcBef>
                <a:spcPts val="0"/>
              </a:spcBef>
              <a:spcAft>
                <a:spcPts val="0"/>
              </a:spcAft>
              <a:buClr>
                <a:schemeClr val="dk2"/>
              </a:buClr>
              <a:buSzPts val="2400"/>
              <a:buNone/>
              <a:defRPr sz="2400">
                <a:solidFill>
                  <a:schemeClr val="dk2"/>
                </a:solidFill>
              </a:defRPr>
            </a:lvl5pPr>
            <a:lvl6pPr lvl="5" rtl="0">
              <a:lnSpc>
                <a:spcPct val="100000"/>
              </a:lnSpc>
              <a:spcBef>
                <a:spcPts val="0"/>
              </a:spcBef>
              <a:spcAft>
                <a:spcPts val="0"/>
              </a:spcAft>
              <a:buClr>
                <a:schemeClr val="dk2"/>
              </a:buClr>
              <a:buSzPts val="2400"/>
              <a:buNone/>
              <a:defRPr sz="2400">
                <a:solidFill>
                  <a:schemeClr val="dk2"/>
                </a:solidFill>
              </a:defRPr>
            </a:lvl6pPr>
            <a:lvl7pPr lvl="6" rtl="0">
              <a:lnSpc>
                <a:spcPct val="100000"/>
              </a:lnSpc>
              <a:spcBef>
                <a:spcPts val="0"/>
              </a:spcBef>
              <a:spcAft>
                <a:spcPts val="0"/>
              </a:spcAft>
              <a:buClr>
                <a:schemeClr val="dk2"/>
              </a:buClr>
              <a:buSzPts val="2400"/>
              <a:buNone/>
              <a:defRPr sz="2400">
                <a:solidFill>
                  <a:schemeClr val="dk2"/>
                </a:solidFill>
              </a:defRPr>
            </a:lvl7pPr>
            <a:lvl8pPr lvl="7" rtl="0">
              <a:lnSpc>
                <a:spcPct val="100000"/>
              </a:lnSpc>
              <a:spcBef>
                <a:spcPts val="0"/>
              </a:spcBef>
              <a:spcAft>
                <a:spcPts val="0"/>
              </a:spcAft>
              <a:buClr>
                <a:schemeClr val="dk2"/>
              </a:buClr>
              <a:buSzPts val="2400"/>
              <a:buNone/>
              <a:defRPr sz="2400">
                <a:solidFill>
                  <a:schemeClr val="dk2"/>
                </a:solidFill>
              </a:defRPr>
            </a:lvl8pPr>
            <a:lvl9pPr lvl="8" rtl="0">
              <a:lnSpc>
                <a:spcPct val="100000"/>
              </a:lnSpc>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_1_2">
    <p:spTree>
      <p:nvGrpSpPr>
        <p:cNvPr id="1" name="Shape 114"/>
        <p:cNvGrpSpPr/>
        <p:nvPr/>
      </p:nvGrpSpPr>
      <p:grpSpPr>
        <a:xfrm>
          <a:off x="0" y="0"/>
          <a:ext cx="0" cy="0"/>
          <a:chOff x="0" y="0"/>
          <a:chExt cx="0" cy="0"/>
        </a:xfrm>
      </p:grpSpPr>
      <p:pic>
        <p:nvPicPr>
          <p:cNvPr id="115" name="Google Shape;115;p18"/>
          <p:cNvPicPr preferRelativeResize="0"/>
          <p:nvPr/>
        </p:nvPicPr>
        <p:blipFill rotWithShape="1">
          <a:blip r:embed="rId2">
            <a:alphaModFix amt="28000"/>
          </a:blip>
          <a:srcRect t="3044" b="39510"/>
          <a:stretch/>
        </p:blipFill>
        <p:spPr>
          <a:xfrm>
            <a:off x="-185738" y="-187450"/>
            <a:ext cx="7302341" cy="5520130"/>
          </a:xfrm>
          <a:prstGeom prst="rect">
            <a:avLst/>
          </a:prstGeom>
          <a:noFill/>
          <a:ln>
            <a:noFill/>
          </a:ln>
        </p:spPr>
      </p:pic>
      <p:pic>
        <p:nvPicPr>
          <p:cNvPr id="116" name="Google Shape;116;p18"/>
          <p:cNvPicPr preferRelativeResize="0"/>
          <p:nvPr/>
        </p:nvPicPr>
        <p:blipFill>
          <a:blip r:embed="rId3">
            <a:alphaModFix/>
          </a:blip>
          <a:stretch>
            <a:fillRect/>
          </a:stretch>
        </p:blipFill>
        <p:spPr>
          <a:xfrm>
            <a:off x="190819" y="201113"/>
            <a:ext cx="6476362" cy="4741275"/>
          </a:xfrm>
          <a:prstGeom prst="rect">
            <a:avLst/>
          </a:prstGeom>
          <a:noFill/>
          <a:ln>
            <a:noFill/>
          </a:ln>
        </p:spPr>
      </p:pic>
      <p:sp>
        <p:nvSpPr>
          <p:cNvPr id="117" name="Google Shape;117;p18"/>
          <p:cNvSpPr txBox="1">
            <a:spLocks noGrp="1"/>
          </p:cNvSpPr>
          <p:nvPr>
            <p:ph type="title"/>
          </p:nvPr>
        </p:nvSpPr>
        <p:spPr>
          <a:xfrm>
            <a:off x="4624538" y="1183210"/>
            <a:ext cx="160515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18" name="Google Shape;118;p18"/>
          <p:cNvSpPr txBox="1">
            <a:spLocks noGrp="1"/>
          </p:cNvSpPr>
          <p:nvPr>
            <p:ph type="subTitle" idx="1"/>
          </p:nvPr>
        </p:nvSpPr>
        <p:spPr>
          <a:xfrm>
            <a:off x="4624538" y="1620375"/>
            <a:ext cx="1605150" cy="92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19" name="Google Shape;119;p18"/>
          <p:cNvSpPr txBox="1">
            <a:spLocks noGrp="1"/>
          </p:cNvSpPr>
          <p:nvPr>
            <p:ph type="title" idx="2"/>
          </p:nvPr>
        </p:nvSpPr>
        <p:spPr>
          <a:xfrm>
            <a:off x="4624530" y="2678335"/>
            <a:ext cx="1605150" cy="4884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120" name="Google Shape;120;p18"/>
          <p:cNvSpPr txBox="1">
            <a:spLocks noGrp="1"/>
          </p:cNvSpPr>
          <p:nvPr>
            <p:ph type="subTitle" idx="3"/>
          </p:nvPr>
        </p:nvSpPr>
        <p:spPr>
          <a:xfrm>
            <a:off x="4624538" y="3115508"/>
            <a:ext cx="1605150" cy="92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None/>
              <a:defRPr sz="1600">
                <a:solidFill>
                  <a:schemeClr val="dk2"/>
                </a:solidFill>
              </a:defRPr>
            </a:lvl1pPr>
            <a:lvl2pPr lvl="1" rtl="0">
              <a:lnSpc>
                <a:spcPct val="100000"/>
              </a:lnSpc>
              <a:spcBef>
                <a:spcPts val="0"/>
              </a:spcBef>
              <a:spcAft>
                <a:spcPts val="0"/>
              </a:spcAft>
              <a:buClr>
                <a:schemeClr val="dk2"/>
              </a:buClr>
              <a:buSzPts val="1600"/>
              <a:buNone/>
              <a:defRPr sz="1600">
                <a:solidFill>
                  <a:schemeClr val="dk2"/>
                </a:solidFill>
              </a:defRPr>
            </a:lvl2pPr>
            <a:lvl3pPr lvl="2" rtl="0">
              <a:lnSpc>
                <a:spcPct val="100000"/>
              </a:lnSpc>
              <a:spcBef>
                <a:spcPts val="0"/>
              </a:spcBef>
              <a:spcAft>
                <a:spcPts val="0"/>
              </a:spcAft>
              <a:buClr>
                <a:schemeClr val="dk2"/>
              </a:buClr>
              <a:buSzPts val="1600"/>
              <a:buNone/>
              <a:defRPr sz="1600">
                <a:solidFill>
                  <a:schemeClr val="dk2"/>
                </a:solidFill>
              </a:defRPr>
            </a:lvl3pPr>
            <a:lvl4pPr lvl="3" rtl="0">
              <a:lnSpc>
                <a:spcPct val="100000"/>
              </a:lnSpc>
              <a:spcBef>
                <a:spcPts val="0"/>
              </a:spcBef>
              <a:spcAft>
                <a:spcPts val="0"/>
              </a:spcAft>
              <a:buClr>
                <a:schemeClr val="dk2"/>
              </a:buClr>
              <a:buSzPts val="1600"/>
              <a:buNone/>
              <a:defRPr sz="1600">
                <a:solidFill>
                  <a:schemeClr val="dk2"/>
                </a:solidFill>
              </a:defRPr>
            </a:lvl4pPr>
            <a:lvl5pPr lvl="4" rtl="0">
              <a:lnSpc>
                <a:spcPct val="100000"/>
              </a:lnSpc>
              <a:spcBef>
                <a:spcPts val="0"/>
              </a:spcBef>
              <a:spcAft>
                <a:spcPts val="0"/>
              </a:spcAft>
              <a:buClr>
                <a:schemeClr val="dk2"/>
              </a:buClr>
              <a:buSzPts val="1600"/>
              <a:buNone/>
              <a:defRPr sz="1600">
                <a:solidFill>
                  <a:schemeClr val="dk2"/>
                </a:solidFill>
              </a:defRPr>
            </a:lvl5pPr>
            <a:lvl6pPr lvl="5" rtl="0">
              <a:lnSpc>
                <a:spcPct val="100000"/>
              </a:lnSpc>
              <a:spcBef>
                <a:spcPts val="0"/>
              </a:spcBef>
              <a:spcAft>
                <a:spcPts val="0"/>
              </a:spcAft>
              <a:buClr>
                <a:schemeClr val="dk2"/>
              </a:buClr>
              <a:buSzPts val="1600"/>
              <a:buNone/>
              <a:defRPr sz="1600">
                <a:solidFill>
                  <a:schemeClr val="dk2"/>
                </a:solidFill>
              </a:defRPr>
            </a:lvl6pPr>
            <a:lvl7pPr lvl="6" rtl="0">
              <a:lnSpc>
                <a:spcPct val="100000"/>
              </a:lnSpc>
              <a:spcBef>
                <a:spcPts val="0"/>
              </a:spcBef>
              <a:spcAft>
                <a:spcPts val="0"/>
              </a:spcAft>
              <a:buClr>
                <a:schemeClr val="dk2"/>
              </a:buClr>
              <a:buSzPts val="1600"/>
              <a:buNone/>
              <a:defRPr sz="1600">
                <a:solidFill>
                  <a:schemeClr val="dk2"/>
                </a:solidFill>
              </a:defRPr>
            </a:lvl7pPr>
            <a:lvl8pPr lvl="7" rtl="0">
              <a:lnSpc>
                <a:spcPct val="100000"/>
              </a:lnSpc>
              <a:spcBef>
                <a:spcPts val="0"/>
              </a:spcBef>
              <a:spcAft>
                <a:spcPts val="0"/>
              </a:spcAft>
              <a:buClr>
                <a:schemeClr val="dk2"/>
              </a:buClr>
              <a:buSzPts val="1600"/>
              <a:buNone/>
              <a:defRPr sz="1600">
                <a:solidFill>
                  <a:schemeClr val="dk2"/>
                </a:solidFill>
              </a:defRPr>
            </a:lvl8pPr>
            <a:lvl9pPr lvl="8" rtl="0">
              <a:lnSpc>
                <a:spcPct val="100000"/>
              </a:lnSpc>
              <a:spcBef>
                <a:spcPts val="0"/>
              </a:spcBef>
              <a:spcAft>
                <a:spcPts val="0"/>
              </a:spcAft>
              <a:buClr>
                <a:schemeClr val="dk2"/>
              </a:buClr>
              <a:buSzPts val="1600"/>
              <a:buNone/>
              <a:defRPr sz="1600">
                <a:solidFill>
                  <a:schemeClr val="dk2"/>
                </a:solidFill>
              </a:defRPr>
            </a:lvl9pPr>
          </a:lstStyle>
          <a:p>
            <a:endParaRPr/>
          </a:p>
        </p:txBody>
      </p:sp>
      <p:sp>
        <p:nvSpPr>
          <p:cNvPr id="121" name="Google Shape;121;p18"/>
          <p:cNvSpPr txBox="1">
            <a:spLocks noGrp="1"/>
          </p:cNvSpPr>
          <p:nvPr>
            <p:ph type="title" idx="4"/>
          </p:nvPr>
        </p:nvSpPr>
        <p:spPr>
          <a:xfrm>
            <a:off x="751744" y="711175"/>
            <a:ext cx="2000025" cy="1166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p:cSld name="BIG_NUMBER_1_1">
    <p:spTree>
      <p:nvGrpSpPr>
        <p:cNvPr id="1" name="Shape 129"/>
        <p:cNvGrpSpPr/>
        <p:nvPr/>
      </p:nvGrpSpPr>
      <p:grpSpPr>
        <a:xfrm>
          <a:off x="0" y="0"/>
          <a:ext cx="0" cy="0"/>
          <a:chOff x="0" y="0"/>
          <a:chExt cx="0" cy="0"/>
        </a:xfrm>
      </p:grpSpPr>
      <p:pic>
        <p:nvPicPr>
          <p:cNvPr id="130" name="Google Shape;130;p20"/>
          <p:cNvPicPr preferRelativeResize="0"/>
          <p:nvPr/>
        </p:nvPicPr>
        <p:blipFill rotWithShape="1">
          <a:blip r:embed="rId2">
            <a:alphaModFix amt="28000"/>
          </a:blip>
          <a:srcRect t="3044" b="39510"/>
          <a:stretch/>
        </p:blipFill>
        <p:spPr>
          <a:xfrm>
            <a:off x="-185738" y="-187450"/>
            <a:ext cx="7302341" cy="5520130"/>
          </a:xfrm>
          <a:prstGeom prst="rect">
            <a:avLst/>
          </a:prstGeom>
          <a:noFill/>
          <a:ln>
            <a:noFill/>
          </a:ln>
        </p:spPr>
      </p:pic>
      <p:pic>
        <p:nvPicPr>
          <p:cNvPr id="131" name="Google Shape;131;p20"/>
          <p:cNvPicPr preferRelativeResize="0"/>
          <p:nvPr/>
        </p:nvPicPr>
        <p:blipFill rotWithShape="1">
          <a:blip r:embed="rId3">
            <a:alphaModFix/>
          </a:blip>
          <a:srcRect r="1545" b="6838"/>
          <a:stretch/>
        </p:blipFill>
        <p:spPr>
          <a:xfrm>
            <a:off x="288665" y="134900"/>
            <a:ext cx="6280670" cy="4873724"/>
          </a:xfrm>
          <a:prstGeom prst="rect">
            <a:avLst/>
          </a:prstGeom>
          <a:noFill/>
          <a:ln>
            <a:noFill/>
          </a:ln>
        </p:spPr>
      </p:pic>
      <p:sp>
        <p:nvSpPr>
          <p:cNvPr id="132" name="Google Shape;132;p20"/>
          <p:cNvSpPr txBox="1">
            <a:spLocks noGrp="1"/>
          </p:cNvSpPr>
          <p:nvPr>
            <p:ph type="title"/>
          </p:nvPr>
        </p:nvSpPr>
        <p:spPr>
          <a:xfrm>
            <a:off x="1731038" y="711175"/>
            <a:ext cx="3395925" cy="572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2800"/>
              <a:buNone/>
              <a:defRPr/>
            </a:lvl1pPr>
            <a:lvl2pPr lvl="1" rtl="0">
              <a:lnSpc>
                <a:spcPct val="80000"/>
              </a:lnSpc>
              <a:spcBef>
                <a:spcPts val="0"/>
              </a:spcBef>
              <a:spcAft>
                <a:spcPts val="0"/>
              </a:spcAft>
              <a:buSzPts val="2800"/>
              <a:buNone/>
              <a:defRPr/>
            </a:lvl2pPr>
            <a:lvl3pPr lvl="2" rtl="0">
              <a:lnSpc>
                <a:spcPct val="80000"/>
              </a:lnSpc>
              <a:spcBef>
                <a:spcPts val="0"/>
              </a:spcBef>
              <a:spcAft>
                <a:spcPts val="0"/>
              </a:spcAft>
              <a:buSzPts val="2800"/>
              <a:buNone/>
              <a:defRPr/>
            </a:lvl3pPr>
            <a:lvl4pPr lvl="3" rtl="0">
              <a:lnSpc>
                <a:spcPct val="80000"/>
              </a:lnSpc>
              <a:spcBef>
                <a:spcPts val="0"/>
              </a:spcBef>
              <a:spcAft>
                <a:spcPts val="0"/>
              </a:spcAft>
              <a:buSzPts val="2800"/>
              <a:buNone/>
              <a:defRPr/>
            </a:lvl4pPr>
            <a:lvl5pPr lvl="4" rtl="0">
              <a:lnSpc>
                <a:spcPct val="80000"/>
              </a:lnSpc>
              <a:spcBef>
                <a:spcPts val="0"/>
              </a:spcBef>
              <a:spcAft>
                <a:spcPts val="0"/>
              </a:spcAft>
              <a:buSzPts val="2800"/>
              <a:buNone/>
              <a:defRPr/>
            </a:lvl5pPr>
            <a:lvl6pPr lvl="5" rtl="0">
              <a:lnSpc>
                <a:spcPct val="80000"/>
              </a:lnSpc>
              <a:spcBef>
                <a:spcPts val="0"/>
              </a:spcBef>
              <a:spcAft>
                <a:spcPts val="0"/>
              </a:spcAft>
              <a:buSzPts val="2800"/>
              <a:buNone/>
              <a:defRPr/>
            </a:lvl6pPr>
            <a:lvl7pPr lvl="6" rtl="0">
              <a:lnSpc>
                <a:spcPct val="80000"/>
              </a:lnSpc>
              <a:spcBef>
                <a:spcPts val="0"/>
              </a:spcBef>
              <a:spcAft>
                <a:spcPts val="0"/>
              </a:spcAft>
              <a:buSzPts val="2800"/>
              <a:buNone/>
              <a:defRPr/>
            </a:lvl7pPr>
            <a:lvl8pPr lvl="7" rtl="0">
              <a:lnSpc>
                <a:spcPct val="80000"/>
              </a:lnSpc>
              <a:spcBef>
                <a:spcPts val="0"/>
              </a:spcBef>
              <a:spcAft>
                <a:spcPts val="0"/>
              </a:spcAft>
              <a:buSzPts val="2800"/>
              <a:buNone/>
              <a:defRPr/>
            </a:lvl8pPr>
            <a:lvl9pPr lvl="8" rtl="0">
              <a:lnSpc>
                <a:spcPct val="80000"/>
              </a:lnSpc>
              <a:spcBef>
                <a:spcPts val="0"/>
              </a:spcBef>
              <a:spcAft>
                <a:spcPts val="0"/>
              </a:spcAft>
              <a:buSzPts val="2800"/>
              <a:buNone/>
              <a:defRPr/>
            </a:lvl9pPr>
          </a:lstStyle>
          <a:p>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Concert One"/>
              <a:buNone/>
              <a:defRPr sz="2800" b="1">
                <a:solidFill>
                  <a:schemeClr val="accent2"/>
                </a:solidFill>
                <a:latin typeface="Concert One"/>
                <a:ea typeface="Concert One"/>
                <a:cs typeface="Concert One"/>
                <a:sym typeface="Concert One"/>
              </a:defRPr>
            </a:lvl1pPr>
            <a:lvl2pPr lvl="1">
              <a:spcBef>
                <a:spcPts val="0"/>
              </a:spcBef>
              <a:spcAft>
                <a:spcPts val="0"/>
              </a:spcAft>
              <a:buClr>
                <a:schemeClr val="accent2"/>
              </a:buClr>
              <a:buSzPts val="2800"/>
              <a:buNone/>
              <a:defRPr sz="2800">
                <a:solidFill>
                  <a:schemeClr val="accent2"/>
                </a:solidFill>
              </a:defRPr>
            </a:lvl2pPr>
            <a:lvl3pPr lvl="2">
              <a:spcBef>
                <a:spcPts val="0"/>
              </a:spcBef>
              <a:spcAft>
                <a:spcPts val="0"/>
              </a:spcAft>
              <a:buClr>
                <a:schemeClr val="accent2"/>
              </a:buClr>
              <a:buSzPts val="2800"/>
              <a:buNone/>
              <a:defRPr sz="2800">
                <a:solidFill>
                  <a:schemeClr val="accent2"/>
                </a:solidFill>
              </a:defRPr>
            </a:lvl3pPr>
            <a:lvl4pPr lvl="3">
              <a:spcBef>
                <a:spcPts val="0"/>
              </a:spcBef>
              <a:spcAft>
                <a:spcPts val="0"/>
              </a:spcAft>
              <a:buClr>
                <a:schemeClr val="accent2"/>
              </a:buClr>
              <a:buSzPts val="2800"/>
              <a:buNone/>
              <a:defRPr sz="2800">
                <a:solidFill>
                  <a:schemeClr val="accent2"/>
                </a:solidFill>
              </a:defRPr>
            </a:lvl4pPr>
            <a:lvl5pPr lvl="4">
              <a:spcBef>
                <a:spcPts val="0"/>
              </a:spcBef>
              <a:spcAft>
                <a:spcPts val="0"/>
              </a:spcAft>
              <a:buClr>
                <a:schemeClr val="accent2"/>
              </a:buClr>
              <a:buSzPts val="2800"/>
              <a:buNone/>
              <a:defRPr sz="2800">
                <a:solidFill>
                  <a:schemeClr val="accent2"/>
                </a:solidFill>
              </a:defRPr>
            </a:lvl5pPr>
            <a:lvl6pPr lvl="5">
              <a:spcBef>
                <a:spcPts val="0"/>
              </a:spcBef>
              <a:spcAft>
                <a:spcPts val="0"/>
              </a:spcAft>
              <a:buClr>
                <a:schemeClr val="accent2"/>
              </a:buClr>
              <a:buSzPts val="2800"/>
              <a:buNone/>
              <a:defRPr sz="2800">
                <a:solidFill>
                  <a:schemeClr val="accent2"/>
                </a:solidFill>
              </a:defRPr>
            </a:lvl6pPr>
            <a:lvl7pPr lvl="6">
              <a:spcBef>
                <a:spcPts val="0"/>
              </a:spcBef>
              <a:spcAft>
                <a:spcPts val="0"/>
              </a:spcAft>
              <a:buClr>
                <a:schemeClr val="accent2"/>
              </a:buClr>
              <a:buSzPts val="2800"/>
              <a:buNone/>
              <a:defRPr sz="2800">
                <a:solidFill>
                  <a:schemeClr val="accent2"/>
                </a:solidFill>
              </a:defRPr>
            </a:lvl7pPr>
            <a:lvl8pPr lvl="7">
              <a:spcBef>
                <a:spcPts val="0"/>
              </a:spcBef>
              <a:spcAft>
                <a:spcPts val="0"/>
              </a:spcAft>
              <a:buClr>
                <a:schemeClr val="accent2"/>
              </a:buClr>
              <a:buSzPts val="2800"/>
              <a:buNone/>
              <a:defRPr sz="2800">
                <a:solidFill>
                  <a:schemeClr val="accent2"/>
                </a:solidFill>
              </a:defRPr>
            </a:lvl8pPr>
            <a:lvl9pPr lvl="8">
              <a:spcBef>
                <a:spcPts val="0"/>
              </a:spcBef>
              <a:spcAft>
                <a:spcPts val="0"/>
              </a:spcAft>
              <a:buClr>
                <a:schemeClr val="accent2"/>
              </a:buClr>
              <a:buSzPts val="2800"/>
              <a:buNone/>
              <a:defRPr sz="2800">
                <a:solidFill>
                  <a:schemeClr val="accent2"/>
                </a:solidFill>
              </a:defRPr>
            </a:lvl9pPr>
          </a:lstStyle>
          <a:p>
            <a:endParaRPr/>
          </a:p>
        </p:txBody>
      </p:sp>
      <p:sp>
        <p:nvSpPr>
          <p:cNvPr id="7" name="Google Shape;7;p1"/>
          <p:cNvSpPr txBox="1">
            <a:spLocks noGrp="1"/>
          </p:cNvSpPr>
          <p:nvPr>
            <p:ph type="body" idx="1"/>
          </p:nvPr>
        </p:nvSpPr>
        <p:spPr>
          <a:xfrm>
            <a:off x="233775" y="1124900"/>
            <a:ext cx="639045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Roboto Mono Medium"/>
              <a:buChar char="●"/>
              <a:defRPr sz="1800">
                <a:solidFill>
                  <a:schemeClr val="accent2"/>
                </a:solidFill>
                <a:latin typeface="Roboto Mono Medium"/>
                <a:ea typeface="Roboto Mono Medium"/>
                <a:cs typeface="Roboto Mono Medium"/>
                <a:sym typeface="Roboto Mono Medium"/>
              </a:defRPr>
            </a:lvl1pPr>
            <a:lvl2pPr marL="914400" lvl="1"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2pPr>
            <a:lvl3pPr marL="1371600" lvl="2"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3pPr>
            <a:lvl4pPr marL="1828800" lvl="3"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4pPr>
            <a:lvl5pPr marL="2286000" lvl="4"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5pPr>
            <a:lvl6pPr marL="2743200" lvl="5"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6pPr>
            <a:lvl7pPr marL="3200400" lvl="6"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7pPr>
            <a:lvl8pPr marL="3657600" lvl="7" indent="-317500">
              <a:lnSpc>
                <a:spcPct val="100000"/>
              </a:lnSpc>
              <a:spcBef>
                <a:spcPts val="1600"/>
              </a:spcBef>
              <a:spcAft>
                <a:spcPts val="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8pPr>
            <a:lvl9pPr marL="4114800" lvl="8" indent="-317500">
              <a:lnSpc>
                <a:spcPct val="100000"/>
              </a:lnSpc>
              <a:spcBef>
                <a:spcPts val="1600"/>
              </a:spcBef>
              <a:spcAft>
                <a:spcPts val="1600"/>
              </a:spcAft>
              <a:buClr>
                <a:schemeClr val="accent2"/>
              </a:buClr>
              <a:buSzPts val="1400"/>
              <a:buFont typeface="Roboto Mono Medium"/>
              <a:buChar char="■"/>
              <a:defRPr>
                <a:solidFill>
                  <a:schemeClr val="accent2"/>
                </a:solidFill>
                <a:latin typeface="Roboto Mono Medium"/>
                <a:ea typeface="Roboto Mono Medium"/>
                <a:cs typeface="Roboto Mono Medium"/>
                <a:sym typeface="Roboto Mon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7" r:id="rId5"/>
    <p:sldLayoutId id="2147483660" r:id="rId6"/>
    <p:sldLayoutId id="2147483661" r:id="rId7"/>
    <p:sldLayoutId id="2147483664" r:id="rId8"/>
    <p:sldLayoutId id="2147483666" r:id="rId9"/>
    <p:sldLayoutId id="2147483667" r:id="rId10"/>
    <p:sldLayoutId id="2147483669" r:id="rId11"/>
    <p:sldLayoutId id="2147483670" r:id="rId12"/>
    <p:sldLayoutId id="2147483671" r:id="rId13"/>
    <p:sldLayoutId id="2147483672" r:id="rId14"/>
    <p:sldLayoutId id="2147483677" r:id="rId15"/>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gif"/></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5.gif"/><Relationship Id="rId5" Type="http://schemas.openxmlformats.org/officeDocument/2006/relationships/image" Target="../media/image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18.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18.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gif"/></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9.gif"/><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1.gif"/><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5.gif"/><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8" name="Google Shape;178;p29"/>
          <p:cNvSpPr/>
          <p:nvPr/>
        </p:nvSpPr>
        <p:spPr>
          <a:xfrm>
            <a:off x="589935" y="3769967"/>
            <a:ext cx="1149815" cy="91328"/>
          </a:xfrm>
          <a:custGeom>
            <a:avLst/>
            <a:gdLst/>
            <a:ahLst/>
            <a:cxnLst/>
            <a:rect l="l" t="t" r="r" b="b"/>
            <a:pathLst>
              <a:path w="24683" h="635" extrusionOk="0">
                <a:moveTo>
                  <a:pt x="0" y="635"/>
                </a:moveTo>
                <a:cubicBezTo>
                  <a:pt x="8115" y="-719"/>
                  <a:pt x="16455" y="635"/>
                  <a:pt x="24683" y="635"/>
                </a:cubicBezTo>
              </a:path>
            </a:pathLst>
          </a:custGeom>
          <a:noFill/>
          <a:ln w="76200" cap="flat" cmpd="sng">
            <a:solidFill>
              <a:schemeClr val="accent1"/>
            </a:solidFill>
            <a:prstDash val="solid"/>
            <a:round/>
            <a:headEnd type="none" w="med" len="med"/>
            <a:tailEnd type="none" w="med" len="med"/>
          </a:ln>
        </p:spPr>
      </p:sp>
      <p:sp>
        <p:nvSpPr>
          <p:cNvPr id="176" name="Google Shape;176;p29"/>
          <p:cNvSpPr txBox="1">
            <a:spLocks noGrp="1"/>
          </p:cNvSpPr>
          <p:nvPr>
            <p:ph type="ctrTitle"/>
          </p:nvPr>
        </p:nvSpPr>
        <p:spPr>
          <a:xfrm>
            <a:off x="589936" y="1153294"/>
            <a:ext cx="6079800" cy="2123576"/>
          </a:xfrm>
          <a:prstGeom prst="rect">
            <a:avLst/>
          </a:prstGeom>
        </p:spPr>
        <p:txBody>
          <a:bodyPr spcFirstLastPara="1" wrap="square" lIns="91425" tIns="91425" rIns="91425" bIns="91425" anchor="ctr" anchorCtr="0">
            <a:noAutofit/>
          </a:bodyPr>
          <a:lstStyle/>
          <a:p>
            <a:r>
              <a:rPr lang="en-US" sz="8000">
                <a:latin typeface="UTM Staccato " panose="02040603050506020204" pitchFamily="18" charset="0"/>
              </a:rPr>
              <a:t>Q</a:t>
            </a:r>
            <a:r>
              <a:rPr lang="en" sz="8000" kern="200">
                <a:latin typeface="UTM Staccato " panose="02040603050506020204" pitchFamily="18" charset="0"/>
              </a:rPr>
              <a:t>UẢN LÝ</a:t>
            </a:r>
            <a:br>
              <a:rPr lang="en" sz="8000" kern="200">
                <a:latin typeface="UTM Staccato " panose="02040603050506020204" pitchFamily="18" charset="0"/>
              </a:rPr>
            </a:br>
            <a:r>
              <a:rPr lang="en" sz="8000" kern="200">
                <a:latin typeface="UTM Staccato " panose="02040603050506020204" pitchFamily="18" charset="0"/>
              </a:rPr>
              <a:t>RỦI RO</a:t>
            </a:r>
            <a:endParaRPr sz="8000" kern="200">
              <a:latin typeface="UTM Staccato " panose="02040603050506020204" pitchFamily="18" charset="0"/>
            </a:endParaRPr>
          </a:p>
        </p:txBody>
      </p:sp>
      <p:sp>
        <p:nvSpPr>
          <p:cNvPr id="179" name="Google Shape;179;p29"/>
          <p:cNvSpPr/>
          <p:nvPr/>
        </p:nvSpPr>
        <p:spPr>
          <a:xfrm flipV="1">
            <a:off x="5199662" y="2785197"/>
            <a:ext cx="1470074" cy="269902"/>
          </a:xfrm>
          <a:custGeom>
            <a:avLst/>
            <a:gdLst/>
            <a:ahLst/>
            <a:cxnLst/>
            <a:rect l="l" t="t" r="r" b="b"/>
            <a:pathLst>
              <a:path w="24546" h="551" extrusionOk="0">
                <a:moveTo>
                  <a:pt x="0" y="551"/>
                </a:moveTo>
                <a:cubicBezTo>
                  <a:pt x="8133" y="-353"/>
                  <a:pt x="16363" y="137"/>
                  <a:pt x="24546" y="137"/>
                </a:cubicBezTo>
              </a:path>
            </a:pathLst>
          </a:custGeom>
          <a:noFill/>
          <a:ln w="76200" cap="flat" cmpd="sng">
            <a:solidFill>
              <a:schemeClr val="accent1"/>
            </a:solidFill>
            <a:prstDash val="solid"/>
            <a:round/>
            <a:headEnd type="none" w="med" len="med"/>
            <a:tailEnd type="none" w="med" len="med"/>
          </a:ln>
        </p:spPr>
      </p:sp>
      <p:sp>
        <p:nvSpPr>
          <p:cNvPr id="180" name="Google Shape;180;p29"/>
          <p:cNvSpPr/>
          <p:nvPr/>
        </p:nvSpPr>
        <p:spPr>
          <a:xfrm>
            <a:off x="746900" y="4413504"/>
            <a:ext cx="992850" cy="102600"/>
          </a:xfrm>
          <a:custGeom>
            <a:avLst/>
            <a:gdLst/>
            <a:ahLst/>
            <a:cxnLst/>
            <a:rect l="l" t="t" r="r" b="b"/>
            <a:pathLst>
              <a:path w="39714" h="4104" extrusionOk="0">
                <a:moveTo>
                  <a:pt x="0" y="4104"/>
                </a:moveTo>
                <a:cubicBezTo>
                  <a:pt x="11382" y="-2730"/>
                  <a:pt x="26437" y="1070"/>
                  <a:pt x="39714" y="1070"/>
                </a:cubicBezTo>
              </a:path>
            </a:pathLst>
          </a:custGeom>
          <a:noFill/>
          <a:ln w="28575" cap="flat" cmpd="sng">
            <a:solidFill>
              <a:schemeClr val="accent4"/>
            </a:solidFill>
            <a:prstDash val="solid"/>
            <a:round/>
            <a:headEnd type="none" w="med" len="med"/>
            <a:tailEnd type="none" w="med" len="med"/>
          </a:ln>
        </p:spPr>
      </p:sp>
      <p:sp>
        <p:nvSpPr>
          <p:cNvPr id="2" name="Subtitle 1"/>
          <p:cNvSpPr>
            <a:spLocks noGrp="1"/>
          </p:cNvSpPr>
          <p:nvPr>
            <p:ph type="subTitle" idx="1"/>
          </p:nvPr>
        </p:nvSpPr>
        <p:spPr>
          <a:xfrm>
            <a:off x="1243325" y="3874743"/>
            <a:ext cx="1893516" cy="792600"/>
          </a:xfrm>
        </p:spPr>
        <p:txBody>
          <a:bodyPr/>
          <a:lstStyle/>
          <a:p>
            <a:r>
              <a:rPr lang="en-US" sz="2800" smtClean="0">
                <a:solidFill>
                  <a:srgbClr val="00B050"/>
                </a:solidFill>
                <a:latin typeface="SVN-Poky's" panose="020B0606040200020203" pitchFamily="34" charset="0"/>
              </a:rPr>
              <a:t>Nhóm 2</a:t>
            </a:r>
            <a:endParaRPr lang="en-US" sz="2800">
              <a:solidFill>
                <a:srgbClr val="00B050"/>
              </a:solidFill>
              <a:latin typeface="SVN-Poky's" panose="020B0606040200020203" pitchFamily="34" charset="0"/>
            </a:endParaRPr>
          </a:p>
        </p:txBody>
      </p:sp>
      <p:pic>
        <p:nvPicPr>
          <p:cNvPr id="1026" name="Picture 2" descr="Ảnh động PowerPoint xin chào đẹp nhấ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22233" y="2452112"/>
            <a:ext cx="3169445" cy="31694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grpSp>
        <p:nvGrpSpPr>
          <p:cNvPr id="236" name="Google Shape;236;p34"/>
          <p:cNvGrpSpPr/>
          <p:nvPr/>
        </p:nvGrpSpPr>
        <p:grpSpPr>
          <a:xfrm>
            <a:off x="5693051" y="4051197"/>
            <a:ext cx="824184" cy="712067"/>
            <a:chOff x="2341425" y="238100"/>
            <a:chExt cx="1328900" cy="1148125"/>
          </a:xfrm>
        </p:grpSpPr>
        <p:sp>
          <p:nvSpPr>
            <p:cNvPr id="237" name="Google Shape;237;p34"/>
            <p:cNvSpPr/>
            <p:nvPr/>
          </p:nvSpPr>
          <p:spPr>
            <a:xfrm>
              <a:off x="2341425" y="238100"/>
              <a:ext cx="1328900" cy="1148125"/>
            </a:xfrm>
            <a:custGeom>
              <a:avLst/>
              <a:gdLst/>
              <a:ahLst/>
              <a:cxnLst/>
              <a:rect l="l" t="t" r="r" b="b"/>
              <a:pathLst>
                <a:path w="53156" h="45925" extrusionOk="0">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8" name="Google Shape;238;p34"/>
            <p:cNvSpPr/>
            <p:nvPr/>
          </p:nvSpPr>
          <p:spPr>
            <a:xfrm>
              <a:off x="2990175" y="381350"/>
              <a:ext cx="254450" cy="209600"/>
            </a:xfrm>
            <a:custGeom>
              <a:avLst/>
              <a:gdLst/>
              <a:ahLst/>
              <a:cxnLst/>
              <a:rect l="l" t="t" r="r" b="b"/>
              <a:pathLst>
                <a:path w="10178" h="8384" extrusionOk="0">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9" name="Google Shape;239;p34"/>
            <p:cNvSpPr/>
            <p:nvPr/>
          </p:nvSpPr>
          <p:spPr>
            <a:xfrm>
              <a:off x="3026350" y="441550"/>
              <a:ext cx="247225" cy="201350"/>
            </a:xfrm>
            <a:custGeom>
              <a:avLst/>
              <a:gdLst/>
              <a:ahLst/>
              <a:cxnLst/>
              <a:rect l="l" t="t" r="r" b="b"/>
              <a:pathLst>
                <a:path w="9889" h="8054" extrusionOk="0">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0" name="Google Shape;240;p34"/>
            <p:cNvSpPr/>
            <p:nvPr/>
          </p:nvSpPr>
          <p:spPr>
            <a:xfrm>
              <a:off x="3172850" y="661350"/>
              <a:ext cx="224850" cy="198300"/>
            </a:xfrm>
            <a:custGeom>
              <a:avLst/>
              <a:gdLst/>
              <a:ahLst/>
              <a:cxnLst/>
              <a:rect l="l" t="t" r="r" b="b"/>
              <a:pathLst>
                <a:path w="8994" h="7932" extrusionOk="0">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1" name="Google Shape;241;p34"/>
            <p:cNvSpPr/>
            <p:nvPr/>
          </p:nvSpPr>
          <p:spPr>
            <a:xfrm>
              <a:off x="3219000" y="725650"/>
              <a:ext cx="226500" cy="215375"/>
            </a:xfrm>
            <a:custGeom>
              <a:avLst/>
              <a:gdLst/>
              <a:ahLst/>
              <a:cxnLst/>
              <a:rect l="l" t="t" r="r" b="b"/>
              <a:pathLst>
                <a:path w="9060" h="8615" extrusionOk="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2" name="Google Shape;242;p34"/>
            <p:cNvSpPr/>
            <p:nvPr/>
          </p:nvSpPr>
          <p:spPr>
            <a:xfrm>
              <a:off x="2528200" y="658025"/>
              <a:ext cx="405900" cy="260600"/>
            </a:xfrm>
            <a:custGeom>
              <a:avLst/>
              <a:gdLst/>
              <a:ahLst/>
              <a:cxnLst/>
              <a:rect l="l" t="t" r="r" b="b"/>
              <a:pathLst>
                <a:path w="16236" h="10424" extrusionOk="0">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3" name="Google Shape;243;p34"/>
            <p:cNvSpPr/>
            <p:nvPr/>
          </p:nvSpPr>
          <p:spPr>
            <a:xfrm>
              <a:off x="2739725" y="878000"/>
              <a:ext cx="265375" cy="114400"/>
            </a:xfrm>
            <a:custGeom>
              <a:avLst/>
              <a:gdLst/>
              <a:ahLst/>
              <a:cxnLst/>
              <a:rect l="l" t="t" r="r" b="b"/>
              <a:pathLst>
                <a:path w="10615" h="4576" extrusionOk="0">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4" name="Google Shape;244;p34"/>
            <p:cNvSpPr/>
            <p:nvPr/>
          </p:nvSpPr>
          <p:spPr>
            <a:xfrm>
              <a:off x="2783475" y="946275"/>
              <a:ext cx="254775" cy="113000"/>
            </a:xfrm>
            <a:custGeom>
              <a:avLst/>
              <a:gdLst/>
              <a:ahLst/>
              <a:cxnLst/>
              <a:rect l="l" t="t" r="r" b="b"/>
              <a:pathLst>
                <a:path w="10191" h="4520" extrusionOk="0">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5" name="Google Shape;245;p34"/>
            <p:cNvSpPr/>
            <p:nvPr/>
          </p:nvSpPr>
          <p:spPr>
            <a:xfrm>
              <a:off x="2839925" y="1007825"/>
              <a:ext cx="259925" cy="117700"/>
            </a:xfrm>
            <a:custGeom>
              <a:avLst/>
              <a:gdLst/>
              <a:ahLst/>
              <a:cxnLst/>
              <a:rect l="l" t="t" r="r" b="b"/>
              <a:pathLst>
                <a:path w="10397" h="4708" extrusionOk="0">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sp>
        <p:nvSpPr>
          <p:cNvPr id="17" name="Google Shape;194;p31"/>
          <p:cNvSpPr txBox="1">
            <a:spLocks/>
          </p:cNvSpPr>
          <p:nvPr/>
        </p:nvSpPr>
        <p:spPr>
          <a:xfrm>
            <a:off x="1000218" y="608063"/>
            <a:ext cx="4966992"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b="1" smtClean="0">
                <a:solidFill>
                  <a:schemeClr val="accent2"/>
                </a:solidFill>
                <a:latin typeface="SVN-DK Clochard" panose="02000000000000000000" pitchFamily="50" charset="0"/>
                <a:ea typeface="Concert One"/>
                <a:cs typeface="Concert One"/>
                <a:sym typeface="Concert One"/>
              </a:rPr>
              <a:t>Tầm quan trọng của quản lý rủi ro dự án</a:t>
            </a:r>
            <a:endParaRPr lang="en-US" sz="2800" b="1">
              <a:solidFill>
                <a:schemeClr val="accent2"/>
              </a:solidFill>
              <a:latin typeface="SVN-DK Clochard" panose="02000000000000000000" pitchFamily="50" charset="0"/>
              <a:ea typeface="Concert One"/>
              <a:cs typeface="Concert One"/>
            </a:endParaRPr>
          </a:p>
        </p:txBody>
      </p:sp>
      <p:sp>
        <p:nvSpPr>
          <p:cNvPr id="5" name="Rectangle 4"/>
          <p:cNvSpPr/>
          <p:nvPr/>
        </p:nvSpPr>
        <p:spPr>
          <a:xfrm>
            <a:off x="1122426" y="1729866"/>
            <a:ext cx="4879795" cy="3046988"/>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600" b="1" smtClean="0">
                <a:solidFill>
                  <a:schemeClr val="accent3"/>
                </a:solidFill>
                <a:latin typeface="SVN-DK Clochard" panose="02000000000000000000" pitchFamily="50" charset="0"/>
                <a:ea typeface="Concert One"/>
                <a:cs typeface="Concert One"/>
              </a:rPr>
              <a:t>Nhận biết, phân tích và đói phó với những rủi ro trong suất quá trình thực hiện dự án</a:t>
            </a:r>
          </a:p>
          <a:p>
            <a:pPr marL="285750" indent="-285750" algn="just">
              <a:lnSpc>
                <a:spcPct val="150000"/>
              </a:lnSpc>
              <a:buFont typeface="Arial" panose="020B0604020202020204" pitchFamily="34" charset="0"/>
              <a:buChar char="•"/>
            </a:pPr>
            <a:r>
              <a:rPr lang="en-US" sz="1600" b="1" smtClean="0">
                <a:solidFill>
                  <a:srgbClr val="7030A0"/>
                </a:solidFill>
                <a:latin typeface="SVN-DK Clochard" panose="02000000000000000000" pitchFamily="50" charset="0"/>
                <a:ea typeface="Concert One"/>
                <a:cs typeface="Concert One"/>
              </a:rPr>
              <a:t>Quản lý rủi ro là những nhân tố đặt ra trong lựa chọn dự ánm xác định phạm vi, phát triển kế hoạch thực tế và uóc lượng chi phí</a:t>
            </a:r>
          </a:p>
          <a:p>
            <a:pPr marL="285750" indent="-285750" algn="just">
              <a:lnSpc>
                <a:spcPct val="150000"/>
              </a:lnSpc>
              <a:buFont typeface="Arial" panose="020B0604020202020204" pitchFamily="34" charset="0"/>
              <a:buChar char="•"/>
            </a:pPr>
            <a:r>
              <a:rPr lang="en-US" sz="1600" b="1" smtClean="0">
                <a:solidFill>
                  <a:schemeClr val="tx2">
                    <a:lumMod val="25000"/>
                  </a:schemeClr>
                </a:solidFill>
                <a:latin typeface="SVN-DK Clochard" panose="02000000000000000000" pitchFamily="50" charset="0"/>
                <a:ea typeface="Concert One"/>
                <a:cs typeface="Concert One"/>
              </a:rPr>
              <a:t>Rủi ro xem như là khả năng xảy ra mất mát, tổn thương ngoài ý muốn, hoặc những tình huống phải chấp nhận</a:t>
            </a:r>
            <a:endParaRPr lang="en-US" sz="1600" b="1">
              <a:solidFill>
                <a:schemeClr val="tx2">
                  <a:lumMod val="25000"/>
                </a:schemeClr>
              </a:solidFill>
              <a:latin typeface="SVN-DK Clochard" panose="02000000000000000000" pitchFamily="50" charset="0"/>
              <a:ea typeface="Concert One"/>
              <a:cs typeface="Concert One"/>
            </a:endParaRPr>
          </a:p>
        </p:txBody>
      </p:sp>
    </p:spTree>
    <p:extLst>
      <p:ext uri="{BB962C8B-B14F-4D97-AF65-F5344CB8AC3E}">
        <p14:creationId xmlns:p14="http://schemas.microsoft.com/office/powerpoint/2010/main" val="246599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heel(1)">
                                      <p:cBhvr>
                                        <p:cTn id="17"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grpSp>
        <p:nvGrpSpPr>
          <p:cNvPr id="236" name="Google Shape;236;p34"/>
          <p:cNvGrpSpPr/>
          <p:nvPr/>
        </p:nvGrpSpPr>
        <p:grpSpPr>
          <a:xfrm>
            <a:off x="5693051" y="4051197"/>
            <a:ext cx="824184" cy="712067"/>
            <a:chOff x="2341425" y="238100"/>
            <a:chExt cx="1328900" cy="1148125"/>
          </a:xfrm>
        </p:grpSpPr>
        <p:sp>
          <p:nvSpPr>
            <p:cNvPr id="237" name="Google Shape;237;p34"/>
            <p:cNvSpPr/>
            <p:nvPr/>
          </p:nvSpPr>
          <p:spPr>
            <a:xfrm>
              <a:off x="2341425" y="238100"/>
              <a:ext cx="1328900" cy="1148125"/>
            </a:xfrm>
            <a:custGeom>
              <a:avLst/>
              <a:gdLst/>
              <a:ahLst/>
              <a:cxnLst/>
              <a:rect l="l" t="t" r="r" b="b"/>
              <a:pathLst>
                <a:path w="53156" h="45925" extrusionOk="0">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8" name="Google Shape;238;p34"/>
            <p:cNvSpPr/>
            <p:nvPr/>
          </p:nvSpPr>
          <p:spPr>
            <a:xfrm>
              <a:off x="2990175" y="381350"/>
              <a:ext cx="254450" cy="209600"/>
            </a:xfrm>
            <a:custGeom>
              <a:avLst/>
              <a:gdLst/>
              <a:ahLst/>
              <a:cxnLst/>
              <a:rect l="l" t="t" r="r" b="b"/>
              <a:pathLst>
                <a:path w="10178" h="8384" extrusionOk="0">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9" name="Google Shape;239;p34"/>
            <p:cNvSpPr/>
            <p:nvPr/>
          </p:nvSpPr>
          <p:spPr>
            <a:xfrm>
              <a:off x="3026350" y="441550"/>
              <a:ext cx="247225" cy="201350"/>
            </a:xfrm>
            <a:custGeom>
              <a:avLst/>
              <a:gdLst/>
              <a:ahLst/>
              <a:cxnLst/>
              <a:rect l="l" t="t" r="r" b="b"/>
              <a:pathLst>
                <a:path w="9889" h="8054" extrusionOk="0">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0" name="Google Shape;240;p34"/>
            <p:cNvSpPr/>
            <p:nvPr/>
          </p:nvSpPr>
          <p:spPr>
            <a:xfrm>
              <a:off x="3172850" y="661350"/>
              <a:ext cx="224850" cy="198300"/>
            </a:xfrm>
            <a:custGeom>
              <a:avLst/>
              <a:gdLst/>
              <a:ahLst/>
              <a:cxnLst/>
              <a:rect l="l" t="t" r="r" b="b"/>
              <a:pathLst>
                <a:path w="8994" h="7932" extrusionOk="0">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1" name="Google Shape;241;p34"/>
            <p:cNvSpPr/>
            <p:nvPr/>
          </p:nvSpPr>
          <p:spPr>
            <a:xfrm>
              <a:off x="3219000" y="725650"/>
              <a:ext cx="226500" cy="215375"/>
            </a:xfrm>
            <a:custGeom>
              <a:avLst/>
              <a:gdLst/>
              <a:ahLst/>
              <a:cxnLst/>
              <a:rect l="l" t="t" r="r" b="b"/>
              <a:pathLst>
                <a:path w="9060" h="8615" extrusionOk="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2" name="Google Shape;242;p34"/>
            <p:cNvSpPr/>
            <p:nvPr/>
          </p:nvSpPr>
          <p:spPr>
            <a:xfrm>
              <a:off x="2528200" y="658025"/>
              <a:ext cx="405900" cy="260600"/>
            </a:xfrm>
            <a:custGeom>
              <a:avLst/>
              <a:gdLst/>
              <a:ahLst/>
              <a:cxnLst/>
              <a:rect l="l" t="t" r="r" b="b"/>
              <a:pathLst>
                <a:path w="16236" h="10424" extrusionOk="0">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3" name="Google Shape;243;p34"/>
            <p:cNvSpPr/>
            <p:nvPr/>
          </p:nvSpPr>
          <p:spPr>
            <a:xfrm>
              <a:off x="2739725" y="878000"/>
              <a:ext cx="265375" cy="114400"/>
            </a:xfrm>
            <a:custGeom>
              <a:avLst/>
              <a:gdLst/>
              <a:ahLst/>
              <a:cxnLst/>
              <a:rect l="l" t="t" r="r" b="b"/>
              <a:pathLst>
                <a:path w="10615" h="4576" extrusionOk="0">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4" name="Google Shape;244;p34"/>
            <p:cNvSpPr/>
            <p:nvPr/>
          </p:nvSpPr>
          <p:spPr>
            <a:xfrm>
              <a:off x="2783475" y="946275"/>
              <a:ext cx="254775" cy="113000"/>
            </a:xfrm>
            <a:custGeom>
              <a:avLst/>
              <a:gdLst/>
              <a:ahLst/>
              <a:cxnLst/>
              <a:rect l="l" t="t" r="r" b="b"/>
              <a:pathLst>
                <a:path w="10191" h="4520" extrusionOk="0">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5" name="Google Shape;245;p34"/>
            <p:cNvSpPr/>
            <p:nvPr/>
          </p:nvSpPr>
          <p:spPr>
            <a:xfrm>
              <a:off x="2839925" y="1007825"/>
              <a:ext cx="259925" cy="117700"/>
            </a:xfrm>
            <a:custGeom>
              <a:avLst/>
              <a:gdLst/>
              <a:ahLst/>
              <a:cxnLst/>
              <a:rect l="l" t="t" r="r" b="b"/>
              <a:pathLst>
                <a:path w="10397" h="4708" extrusionOk="0">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sp>
        <p:nvSpPr>
          <p:cNvPr id="17" name="Google Shape;194;p31"/>
          <p:cNvSpPr txBox="1">
            <a:spLocks/>
          </p:cNvSpPr>
          <p:nvPr/>
        </p:nvSpPr>
        <p:spPr>
          <a:xfrm>
            <a:off x="1000218" y="608063"/>
            <a:ext cx="4966992"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b="1" smtClean="0">
                <a:solidFill>
                  <a:schemeClr val="accent2"/>
                </a:solidFill>
                <a:latin typeface="SVN-DK Clochard" panose="02000000000000000000" pitchFamily="50" charset="0"/>
                <a:ea typeface="Concert One"/>
                <a:cs typeface="Concert One"/>
                <a:sym typeface="Concert One"/>
              </a:rPr>
              <a:t>Tầm quan trọng của quản lý rủi ro dự án</a:t>
            </a:r>
            <a:endParaRPr lang="en-US" sz="2800" b="1">
              <a:solidFill>
                <a:schemeClr val="accent2"/>
              </a:solidFill>
              <a:latin typeface="SVN-DK Clochard" panose="02000000000000000000" pitchFamily="50" charset="0"/>
              <a:ea typeface="Concert One"/>
              <a:cs typeface="Concert One"/>
            </a:endParaRPr>
          </a:p>
        </p:txBody>
      </p:sp>
      <p:sp>
        <p:nvSpPr>
          <p:cNvPr id="5" name="Rectangle 4"/>
          <p:cNvSpPr/>
          <p:nvPr/>
        </p:nvSpPr>
        <p:spPr>
          <a:xfrm>
            <a:off x="1122426" y="1729866"/>
            <a:ext cx="4879795" cy="286232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500" b="1" smtClean="0">
                <a:solidFill>
                  <a:srgbClr val="C00000"/>
                </a:solidFill>
                <a:latin typeface="SVN-DK Clochard" panose="02000000000000000000" pitchFamily="50" charset="0"/>
                <a:ea typeface="Concert One"/>
                <a:cs typeface="Concert One"/>
              </a:rPr>
              <a:t>Rủi ro luôn tiền ẩn trong dự án, làm ngăn cản sự thành công, thậm chí có thể làm thất bại hoàn toàn dự án</a:t>
            </a:r>
          </a:p>
          <a:p>
            <a:pPr marL="285750" indent="-285750" algn="just">
              <a:lnSpc>
                <a:spcPct val="150000"/>
              </a:lnSpc>
              <a:buFont typeface="Arial" panose="020B0604020202020204" pitchFamily="34" charset="0"/>
              <a:buChar char="•"/>
            </a:pPr>
            <a:r>
              <a:rPr lang="en-US" sz="1500" b="1" smtClean="0">
                <a:solidFill>
                  <a:srgbClr val="7030A0"/>
                </a:solidFill>
                <a:latin typeface="SVN-DK Clochard" panose="02000000000000000000" pitchFamily="50" charset="0"/>
                <a:ea typeface="Concert One"/>
                <a:cs typeface="Concert One"/>
              </a:rPr>
              <a:t>Hình thức bảo hiểm làm giảm bất lợi cho dự án. Cần phải đầu tư công súc, tiền cho nó</a:t>
            </a:r>
          </a:p>
          <a:p>
            <a:pPr marL="285750" indent="-285750" algn="just">
              <a:lnSpc>
                <a:spcPct val="150000"/>
              </a:lnSpc>
              <a:buFont typeface="Arial" panose="020B0604020202020204" pitchFamily="34" charset="0"/>
              <a:buChar char="•"/>
            </a:pPr>
            <a:r>
              <a:rPr lang="en-US" sz="1500" b="1" smtClean="0">
                <a:solidFill>
                  <a:srgbClr val="00B050"/>
                </a:solidFill>
                <a:latin typeface="SVN-DK Clochard" panose="02000000000000000000" pitchFamily="50" charset="0"/>
                <a:ea typeface="Concert One"/>
                <a:cs typeface="Concert One"/>
              </a:rPr>
              <a:t>Rủi ro càng cao thì dự án càng có lợi nhuận cao. Đối với dự án CNTT thường thì mực rủi ro khá cao, có khản năng cạnh tranh và đảm bảo cho công ty tồn tại</a:t>
            </a:r>
          </a:p>
          <a:p>
            <a:pPr marL="285750" indent="-285750" algn="just">
              <a:lnSpc>
                <a:spcPct val="150000"/>
              </a:lnSpc>
              <a:buFont typeface="Arial" panose="020B0604020202020204" pitchFamily="34" charset="0"/>
              <a:buChar char="•"/>
            </a:pPr>
            <a:r>
              <a:rPr lang="en-US" sz="1500" b="1" smtClean="0">
                <a:solidFill>
                  <a:schemeClr val="accent3"/>
                </a:solidFill>
                <a:latin typeface="SVN-DK Clochard" panose="02000000000000000000" pitchFamily="50" charset="0"/>
                <a:ea typeface="Concert One"/>
                <a:cs typeface="Concert One"/>
              </a:rPr>
              <a:t>Mọi dự án đều có rủi ro và cơ hội thành công.</a:t>
            </a:r>
            <a:endParaRPr lang="en-US" sz="1500" b="1">
              <a:solidFill>
                <a:schemeClr val="accent3"/>
              </a:solidFill>
              <a:latin typeface="SVN-DK Clochard" panose="02000000000000000000" pitchFamily="50" charset="0"/>
              <a:ea typeface="Concert One"/>
              <a:cs typeface="Concert One"/>
            </a:endParaRPr>
          </a:p>
        </p:txBody>
      </p:sp>
    </p:spTree>
    <p:extLst>
      <p:ext uri="{BB962C8B-B14F-4D97-AF65-F5344CB8AC3E}">
        <p14:creationId xmlns:p14="http://schemas.microsoft.com/office/powerpoint/2010/main" val="43934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anim calcmode="lin" valueType="num">
                                      <p:cBhvr>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9" presetClass="entr" presetSubtype="0" decel="10000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p:cTn id="19"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1" dur="500" fill="hold"/>
                                        <p:tgtEl>
                                          <p:spTgt spid="5">
                                            <p:txEl>
                                              <p:pRg st="2" end="2"/>
                                            </p:txEl>
                                          </p:spTgt>
                                        </p:tgtEl>
                                        <p:attrNameLst>
                                          <p:attrName>style.rotation</p:attrName>
                                        </p:attrNameLst>
                                      </p:cBhvr>
                                      <p:tavLst>
                                        <p:tav tm="0">
                                          <p:val>
                                            <p:fltVal val="360"/>
                                          </p:val>
                                        </p:tav>
                                        <p:tav tm="100000">
                                          <p:val>
                                            <p:fltVal val="0"/>
                                          </p:val>
                                        </p:tav>
                                      </p:tavLst>
                                    </p:anim>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5"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750"/>
                                        <p:tgtEl>
                                          <p:spTgt spid="5">
                                            <p:txEl>
                                              <p:pRg st="3" end="3"/>
                                            </p:txEl>
                                          </p:spTgt>
                                        </p:tgtEl>
                                      </p:cBhvr>
                                    </p:animEffect>
                                    <p:anim calcmode="lin" valueType="num">
                                      <p:cBhvr>
                                        <p:cTn id="28" dur="750" fill="hold"/>
                                        <p:tgtEl>
                                          <p:spTgt spid="5">
                                            <p:txEl>
                                              <p:pRg st="3" end="3"/>
                                            </p:txEl>
                                          </p:spTgt>
                                        </p:tgtEl>
                                        <p:attrNameLst>
                                          <p:attrName>style.rotation</p:attrName>
                                        </p:attrNameLst>
                                      </p:cBhvr>
                                      <p:tavLst>
                                        <p:tav tm="0">
                                          <p:val>
                                            <p:fltVal val="720"/>
                                          </p:val>
                                        </p:tav>
                                        <p:tav tm="100000">
                                          <p:val>
                                            <p:fltVal val="0"/>
                                          </p:val>
                                        </p:tav>
                                      </p:tavLst>
                                    </p:anim>
                                    <p:anim calcmode="lin" valueType="num">
                                      <p:cBhvr>
                                        <p:cTn id="29" dur="750" fill="hold"/>
                                        <p:tgtEl>
                                          <p:spTgt spid="5">
                                            <p:txEl>
                                              <p:pRg st="3" end="3"/>
                                            </p:txEl>
                                          </p:spTgt>
                                        </p:tgtEl>
                                        <p:attrNameLst>
                                          <p:attrName>ppt_h</p:attrName>
                                        </p:attrNameLst>
                                      </p:cBhvr>
                                      <p:tavLst>
                                        <p:tav tm="0">
                                          <p:val>
                                            <p:fltVal val="0"/>
                                          </p:val>
                                        </p:tav>
                                        <p:tav tm="100000">
                                          <p:val>
                                            <p:strVal val="#ppt_h"/>
                                          </p:val>
                                        </p:tav>
                                      </p:tavLst>
                                    </p:anim>
                                    <p:anim calcmode="lin" valueType="num">
                                      <p:cBhvr>
                                        <p:cTn id="30" dur="750" fill="hold"/>
                                        <p:tgtEl>
                                          <p:spTgt spid="5">
                                            <p:txEl>
                                              <p:pRg st="3" end="3"/>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grpSp>
        <p:nvGrpSpPr>
          <p:cNvPr id="236" name="Google Shape;236;p34"/>
          <p:cNvGrpSpPr/>
          <p:nvPr/>
        </p:nvGrpSpPr>
        <p:grpSpPr>
          <a:xfrm>
            <a:off x="5693051" y="4051197"/>
            <a:ext cx="824184" cy="712067"/>
            <a:chOff x="2341425" y="238100"/>
            <a:chExt cx="1328900" cy="1148125"/>
          </a:xfrm>
        </p:grpSpPr>
        <p:sp>
          <p:nvSpPr>
            <p:cNvPr id="237" name="Google Shape;237;p34"/>
            <p:cNvSpPr/>
            <p:nvPr/>
          </p:nvSpPr>
          <p:spPr>
            <a:xfrm>
              <a:off x="2341425" y="238100"/>
              <a:ext cx="1328900" cy="1148125"/>
            </a:xfrm>
            <a:custGeom>
              <a:avLst/>
              <a:gdLst/>
              <a:ahLst/>
              <a:cxnLst/>
              <a:rect l="l" t="t" r="r" b="b"/>
              <a:pathLst>
                <a:path w="53156" h="45925" extrusionOk="0">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8" name="Google Shape;238;p34"/>
            <p:cNvSpPr/>
            <p:nvPr/>
          </p:nvSpPr>
          <p:spPr>
            <a:xfrm>
              <a:off x="2990175" y="381350"/>
              <a:ext cx="254450" cy="209600"/>
            </a:xfrm>
            <a:custGeom>
              <a:avLst/>
              <a:gdLst/>
              <a:ahLst/>
              <a:cxnLst/>
              <a:rect l="l" t="t" r="r" b="b"/>
              <a:pathLst>
                <a:path w="10178" h="8384" extrusionOk="0">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9" name="Google Shape;239;p34"/>
            <p:cNvSpPr/>
            <p:nvPr/>
          </p:nvSpPr>
          <p:spPr>
            <a:xfrm>
              <a:off x="3026350" y="441550"/>
              <a:ext cx="247225" cy="201350"/>
            </a:xfrm>
            <a:custGeom>
              <a:avLst/>
              <a:gdLst/>
              <a:ahLst/>
              <a:cxnLst/>
              <a:rect l="l" t="t" r="r" b="b"/>
              <a:pathLst>
                <a:path w="9889" h="8054" extrusionOk="0">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0" name="Google Shape;240;p34"/>
            <p:cNvSpPr/>
            <p:nvPr/>
          </p:nvSpPr>
          <p:spPr>
            <a:xfrm>
              <a:off x="3172850" y="661350"/>
              <a:ext cx="224850" cy="198300"/>
            </a:xfrm>
            <a:custGeom>
              <a:avLst/>
              <a:gdLst/>
              <a:ahLst/>
              <a:cxnLst/>
              <a:rect l="l" t="t" r="r" b="b"/>
              <a:pathLst>
                <a:path w="8994" h="7932" extrusionOk="0">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1" name="Google Shape;241;p34"/>
            <p:cNvSpPr/>
            <p:nvPr/>
          </p:nvSpPr>
          <p:spPr>
            <a:xfrm>
              <a:off x="3219000" y="725650"/>
              <a:ext cx="226500" cy="215375"/>
            </a:xfrm>
            <a:custGeom>
              <a:avLst/>
              <a:gdLst/>
              <a:ahLst/>
              <a:cxnLst/>
              <a:rect l="l" t="t" r="r" b="b"/>
              <a:pathLst>
                <a:path w="9060" h="8615" extrusionOk="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2" name="Google Shape;242;p34"/>
            <p:cNvSpPr/>
            <p:nvPr/>
          </p:nvSpPr>
          <p:spPr>
            <a:xfrm>
              <a:off x="2528200" y="658025"/>
              <a:ext cx="405900" cy="260600"/>
            </a:xfrm>
            <a:custGeom>
              <a:avLst/>
              <a:gdLst/>
              <a:ahLst/>
              <a:cxnLst/>
              <a:rect l="l" t="t" r="r" b="b"/>
              <a:pathLst>
                <a:path w="16236" h="10424" extrusionOk="0">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3" name="Google Shape;243;p34"/>
            <p:cNvSpPr/>
            <p:nvPr/>
          </p:nvSpPr>
          <p:spPr>
            <a:xfrm>
              <a:off x="2739725" y="878000"/>
              <a:ext cx="265375" cy="114400"/>
            </a:xfrm>
            <a:custGeom>
              <a:avLst/>
              <a:gdLst/>
              <a:ahLst/>
              <a:cxnLst/>
              <a:rect l="l" t="t" r="r" b="b"/>
              <a:pathLst>
                <a:path w="10615" h="4576" extrusionOk="0">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4" name="Google Shape;244;p34"/>
            <p:cNvSpPr/>
            <p:nvPr/>
          </p:nvSpPr>
          <p:spPr>
            <a:xfrm>
              <a:off x="2783475" y="946275"/>
              <a:ext cx="254775" cy="113000"/>
            </a:xfrm>
            <a:custGeom>
              <a:avLst/>
              <a:gdLst/>
              <a:ahLst/>
              <a:cxnLst/>
              <a:rect l="l" t="t" r="r" b="b"/>
              <a:pathLst>
                <a:path w="10191" h="4520" extrusionOk="0">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5" name="Google Shape;245;p34"/>
            <p:cNvSpPr/>
            <p:nvPr/>
          </p:nvSpPr>
          <p:spPr>
            <a:xfrm>
              <a:off x="2839925" y="1007825"/>
              <a:ext cx="259925" cy="117700"/>
            </a:xfrm>
            <a:custGeom>
              <a:avLst/>
              <a:gdLst/>
              <a:ahLst/>
              <a:cxnLst/>
              <a:rect l="l" t="t" r="r" b="b"/>
              <a:pathLst>
                <a:path w="10397" h="4708" extrusionOk="0">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sp>
        <p:nvSpPr>
          <p:cNvPr id="17" name="Google Shape;194;p31"/>
          <p:cNvSpPr txBox="1">
            <a:spLocks/>
          </p:cNvSpPr>
          <p:nvPr/>
        </p:nvSpPr>
        <p:spPr>
          <a:xfrm>
            <a:off x="1000217" y="608063"/>
            <a:ext cx="5208483"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b="1" smtClean="0">
                <a:solidFill>
                  <a:schemeClr val="accent2"/>
                </a:solidFill>
                <a:latin typeface="SVN-DK Clochard" panose="02000000000000000000" pitchFamily="50" charset="0"/>
                <a:ea typeface="Concert One"/>
                <a:cs typeface="Concert One"/>
                <a:sym typeface="Concert One"/>
              </a:rPr>
              <a:t>Các trường phái đối phó với rủi ro</a:t>
            </a:r>
            <a:endParaRPr lang="en-US" sz="2800" b="1">
              <a:solidFill>
                <a:schemeClr val="accent2"/>
              </a:solidFill>
              <a:latin typeface="SVN-DK Clochard" panose="02000000000000000000" pitchFamily="50" charset="0"/>
              <a:ea typeface="Concert One"/>
              <a:cs typeface="Concert One"/>
            </a:endParaRPr>
          </a:p>
        </p:txBody>
      </p:sp>
      <p:sp>
        <p:nvSpPr>
          <p:cNvPr id="5" name="Rectangle 4"/>
          <p:cNvSpPr/>
          <p:nvPr/>
        </p:nvSpPr>
        <p:spPr>
          <a:xfrm>
            <a:off x="1122426" y="1674018"/>
            <a:ext cx="4879795" cy="193899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600" b="1" smtClean="0">
                <a:solidFill>
                  <a:srgbClr val="00B050"/>
                </a:solidFill>
                <a:latin typeface="SVN-DK Clochard" panose="02000000000000000000" pitchFamily="50" charset="0"/>
                <a:ea typeface="Concert One"/>
                <a:cs typeface="Concert One"/>
              </a:rPr>
              <a:t>Tránh dự án có rủi ro, chọn dự án rủi ro thấp, để bớt chi phí rủi ro</a:t>
            </a:r>
          </a:p>
          <a:p>
            <a:pPr marL="285750" indent="-285750" algn="just">
              <a:lnSpc>
                <a:spcPct val="150000"/>
              </a:lnSpc>
              <a:buFont typeface="Arial" panose="020B0604020202020204" pitchFamily="34" charset="0"/>
              <a:buChar char="•"/>
            </a:pPr>
            <a:r>
              <a:rPr lang="en-US" sz="1600" b="1" smtClean="0">
                <a:solidFill>
                  <a:srgbClr val="7030A0"/>
                </a:solidFill>
                <a:latin typeface="SVN-DK Clochard" panose="02000000000000000000" pitchFamily="50" charset="0"/>
                <a:ea typeface="Concert One"/>
                <a:cs typeface="Concert One"/>
              </a:rPr>
              <a:t>Tìm dự án có rủi ro cao, để có lợi nhuận </a:t>
            </a:r>
            <a:r>
              <a:rPr lang="en-US" sz="1600" b="1" smtClean="0">
                <a:solidFill>
                  <a:srgbClr val="7030A0"/>
                </a:solidFill>
                <a:latin typeface="SVN-DK Clochard" panose="02000000000000000000" pitchFamily="50" charset="0"/>
                <a:ea typeface="Concert One"/>
                <a:cs typeface="Concert One"/>
              </a:rPr>
              <a:t>lớn</a:t>
            </a:r>
            <a:r>
              <a:rPr lang="en-US" sz="1600" b="1" smtClean="0">
                <a:solidFill>
                  <a:srgbClr val="7030A0"/>
                </a:solidFill>
                <a:latin typeface="SVN-DK Clochard" panose="02000000000000000000" pitchFamily="50" charset="0"/>
                <a:ea typeface="Concert One"/>
                <a:cs typeface="Concert One"/>
              </a:rPr>
              <a:t>. Nhà đầu tư sẵn sàng có nhiều phương pháp để đối phó với nó.</a:t>
            </a:r>
          </a:p>
          <a:p>
            <a:pPr marL="285750" indent="-285750" algn="just">
              <a:lnSpc>
                <a:spcPct val="150000"/>
              </a:lnSpc>
              <a:buFont typeface="Arial" panose="020B0604020202020204" pitchFamily="34" charset="0"/>
              <a:buChar char="•"/>
            </a:pPr>
            <a:r>
              <a:rPr lang="en-US" sz="1600" b="1" smtClean="0">
                <a:solidFill>
                  <a:srgbClr val="C00000"/>
                </a:solidFill>
                <a:latin typeface="SVN-DK Clochard" panose="02000000000000000000" pitchFamily="50" charset="0"/>
                <a:ea typeface="Concert One"/>
                <a:cs typeface="Concert One"/>
              </a:rPr>
              <a:t>Cân bằng rủi ro và chi phí cho nó</a:t>
            </a:r>
            <a:endParaRPr lang="en-US" sz="1600" b="1">
              <a:solidFill>
                <a:srgbClr val="C00000"/>
              </a:solidFill>
              <a:latin typeface="SVN-DK Clochard" panose="02000000000000000000" pitchFamily="50" charset="0"/>
              <a:ea typeface="Concert One"/>
              <a:cs typeface="Concert One"/>
            </a:endParaRPr>
          </a:p>
        </p:txBody>
      </p:sp>
      <p:sp>
        <p:nvSpPr>
          <p:cNvPr id="2" name="TextBox 1"/>
          <p:cNvSpPr txBox="1"/>
          <p:nvPr/>
        </p:nvSpPr>
        <p:spPr>
          <a:xfrm>
            <a:off x="1122426" y="1273502"/>
            <a:ext cx="3674404" cy="400110"/>
          </a:xfrm>
          <a:prstGeom prst="rect">
            <a:avLst/>
          </a:prstGeom>
          <a:noFill/>
        </p:spPr>
        <p:txBody>
          <a:bodyPr wrap="none" rtlCol="0">
            <a:spAutoFit/>
          </a:bodyPr>
          <a:lstStyle/>
          <a:p>
            <a:r>
              <a:rPr lang="en-US" sz="2000" smtClean="0">
                <a:solidFill>
                  <a:srgbClr val="FF0000"/>
                </a:solidFill>
                <a:latin typeface="SVN-DK Clochard" panose="02000000000000000000" pitchFamily="50" charset="0"/>
              </a:rPr>
              <a:t>Có ba trường phái đối phó </a:t>
            </a:r>
            <a:r>
              <a:rPr lang="en-US" sz="2000" smtClean="0">
                <a:solidFill>
                  <a:srgbClr val="FF0000"/>
                </a:solidFill>
                <a:latin typeface="SVN-DK Clochard" panose="02000000000000000000" pitchFamily="50" charset="0"/>
              </a:rPr>
              <a:t>với </a:t>
            </a:r>
            <a:r>
              <a:rPr lang="en-US" sz="2000" smtClean="0">
                <a:solidFill>
                  <a:srgbClr val="FF0000"/>
                </a:solidFill>
                <a:latin typeface="SVN-DK Clochard" panose="02000000000000000000" pitchFamily="50" charset="0"/>
              </a:rPr>
              <a:t>rủi ro</a:t>
            </a:r>
            <a:endParaRPr lang="en-US" sz="2000">
              <a:solidFill>
                <a:srgbClr val="FF0000"/>
              </a:solidFill>
              <a:latin typeface="SVN-DK Clochard" panose="02000000000000000000" pitchFamily="50" charset="0"/>
            </a:endParaRPr>
          </a:p>
        </p:txBody>
      </p:sp>
    </p:spTree>
    <p:extLst>
      <p:ext uri="{BB962C8B-B14F-4D97-AF65-F5344CB8AC3E}">
        <p14:creationId xmlns:p14="http://schemas.microsoft.com/office/powerpoint/2010/main" val="121004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1" name="Google Shape;211;p32"/>
          <p:cNvPicPr preferRelativeResize="0"/>
          <p:nvPr/>
        </p:nvPicPr>
        <p:blipFill>
          <a:blip r:embed="rId3">
            <a:alphaModFix amt="86000"/>
          </a:blip>
          <a:stretch>
            <a:fillRect/>
          </a:stretch>
        </p:blipFill>
        <p:spPr>
          <a:xfrm rot="1344117">
            <a:off x="2680926" y="1324475"/>
            <a:ext cx="1496149" cy="1160650"/>
          </a:xfrm>
          <a:prstGeom prst="rect">
            <a:avLst/>
          </a:prstGeom>
          <a:noFill/>
          <a:ln>
            <a:noFill/>
          </a:ln>
        </p:spPr>
      </p:pic>
      <p:sp>
        <p:nvSpPr>
          <p:cNvPr id="210" name="Google Shape;210;p32"/>
          <p:cNvSpPr txBox="1">
            <a:spLocks noGrp="1"/>
          </p:cNvSpPr>
          <p:nvPr>
            <p:ph type="title" idx="2"/>
          </p:nvPr>
        </p:nvSpPr>
        <p:spPr>
          <a:xfrm>
            <a:off x="2635200" y="1403800"/>
            <a:ext cx="1587600" cy="1002000"/>
          </a:xfrm>
          <a:prstGeom prst="rect">
            <a:avLst/>
          </a:prstGeom>
        </p:spPr>
        <p:txBody>
          <a:bodyPr spcFirstLastPara="1" wrap="square" lIns="91425" tIns="91425" rIns="91425" bIns="91425" anchor="ctr" anchorCtr="0">
            <a:noAutofit/>
          </a:bodyPr>
          <a:lstStyle/>
          <a:p>
            <a:r>
              <a:rPr lang="en" smtClean="0"/>
              <a:t>03</a:t>
            </a:r>
            <a:endParaRPr/>
          </a:p>
        </p:txBody>
      </p:sp>
      <p:pic>
        <p:nvPicPr>
          <p:cNvPr id="212" name="Google Shape;212;p32"/>
          <p:cNvPicPr preferRelativeResize="0"/>
          <p:nvPr/>
        </p:nvPicPr>
        <p:blipFill rotWithShape="1">
          <a:blip r:embed="rId4">
            <a:alphaModFix/>
          </a:blip>
          <a:srcRect t="16970" r="8892" b="21025"/>
          <a:stretch/>
        </p:blipFill>
        <p:spPr>
          <a:xfrm rot="10800000">
            <a:off x="-309300" y="1225600"/>
            <a:ext cx="2036850" cy="810276"/>
          </a:xfrm>
          <a:prstGeom prst="rect">
            <a:avLst/>
          </a:prstGeom>
          <a:noFill/>
          <a:ln>
            <a:noFill/>
          </a:ln>
        </p:spPr>
      </p:pic>
      <p:pic>
        <p:nvPicPr>
          <p:cNvPr id="213" name="Google Shape;213;p32"/>
          <p:cNvPicPr preferRelativeResize="0"/>
          <p:nvPr/>
        </p:nvPicPr>
        <p:blipFill rotWithShape="1">
          <a:blip r:embed="rId5">
            <a:alphaModFix/>
          </a:blip>
          <a:srcRect t="16734" r="8892" b="18300"/>
          <a:stretch/>
        </p:blipFill>
        <p:spPr>
          <a:xfrm rot="10800000">
            <a:off x="-309300" y="1737957"/>
            <a:ext cx="2036850" cy="846042"/>
          </a:xfrm>
          <a:prstGeom prst="rect">
            <a:avLst/>
          </a:prstGeom>
          <a:noFill/>
          <a:ln>
            <a:noFill/>
          </a:ln>
        </p:spPr>
      </p:pic>
      <p:sp>
        <p:nvSpPr>
          <p:cNvPr id="214" name="Google Shape;214;p32"/>
          <p:cNvSpPr txBox="1">
            <a:spLocks noGrp="1"/>
          </p:cNvSpPr>
          <p:nvPr>
            <p:ph type="title"/>
          </p:nvPr>
        </p:nvSpPr>
        <p:spPr>
          <a:xfrm>
            <a:off x="1137396" y="2639196"/>
            <a:ext cx="4583206" cy="815700"/>
          </a:xfrm>
          <a:prstGeom prst="rect">
            <a:avLst/>
          </a:prstGeom>
        </p:spPr>
        <p:txBody>
          <a:bodyPr spcFirstLastPara="1" wrap="square" lIns="91425" tIns="91425" rIns="91425" bIns="91425" anchor="t" anchorCtr="0">
            <a:noAutofit/>
          </a:bodyPr>
          <a:lstStyle/>
          <a:p>
            <a:pPr lvl="0"/>
            <a:r>
              <a:rPr lang="en-US" smtClean="0">
                <a:latin typeface="SVN-DK Clochard" panose="02000000000000000000" pitchFamily="50" charset="0"/>
                <a:ea typeface="Cascadia Code" panose="020B0609020000020004" pitchFamily="49" charset="0"/>
                <a:cs typeface="Cascadia Code" panose="020B0609020000020004" pitchFamily="49" charset="0"/>
              </a:rPr>
              <a:t>NHỮNG RỦI RO THƯỜNG XẢY RA</a:t>
            </a:r>
            <a:endParaRPr lang="en-US"/>
          </a:p>
        </p:txBody>
      </p:sp>
      <p:pic>
        <p:nvPicPr>
          <p:cNvPr id="7" name="Picture 2" descr="Chăm sóc cây cảnh - Hải đăng Garden"/>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439127" y="1209412"/>
            <a:ext cx="1933955" cy="141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4386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59033" y="2218622"/>
            <a:ext cx="2539533" cy="1666569"/>
          </a:xfrm>
          <a:prstGeom prst="rect">
            <a:avLst/>
          </a:prstGeom>
          <a:ln>
            <a:noFill/>
          </a:ln>
          <a:effectLst>
            <a:softEdge rad="112500"/>
          </a:effectLst>
        </p:spPr>
      </p:pic>
      <p:sp>
        <p:nvSpPr>
          <p:cNvPr id="252" name="Google Shape;252;p35"/>
          <p:cNvSpPr txBox="1">
            <a:spLocks noGrp="1"/>
          </p:cNvSpPr>
          <p:nvPr>
            <p:ph type="body" idx="2"/>
          </p:nvPr>
        </p:nvSpPr>
        <p:spPr>
          <a:xfrm>
            <a:off x="3693225" y="425200"/>
            <a:ext cx="2759193" cy="4069200"/>
          </a:xfrm>
          <a:prstGeom prst="rect">
            <a:avLst/>
          </a:prstGeom>
        </p:spPr>
        <p:txBody>
          <a:bodyPr spcFirstLastPara="1" wrap="square" lIns="91425" tIns="91425" rIns="91425" bIns="91425" anchor="t" anchorCtr="0">
            <a:noAutofit/>
          </a:bodyPr>
          <a:lstStyle/>
          <a:p>
            <a:pPr marL="139700" indent="0" algn="just">
              <a:lnSpc>
                <a:spcPct val="150000"/>
              </a:lnSpc>
              <a:buNone/>
            </a:pPr>
            <a:r>
              <a:rPr lang="en-US" sz="1600" smtClean="0">
                <a:solidFill>
                  <a:schemeClr val="tx2">
                    <a:lumMod val="25000"/>
                  </a:schemeClr>
                </a:solidFill>
                <a:latin typeface="SVN-DK Clochard" panose="02000000000000000000" pitchFamily="50" charset="0"/>
              </a:rPr>
              <a:t>1. </a:t>
            </a:r>
            <a:r>
              <a:rPr lang="vi-VN" sz="1600" smtClean="0">
                <a:solidFill>
                  <a:schemeClr val="tx2">
                    <a:lumMod val="25000"/>
                  </a:schemeClr>
                </a:solidFill>
                <a:latin typeface="SVN-DK Clochard" panose="02000000000000000000" pitchFamily="50" charset="0"/>
              </a:rPr>
              <a:t>Thiếu </a:t>
            </a:r>
            <a:r>
              <a:rPr lang="vi-VN" sz="1600">
                <a:solidFill>
                  <a:schemeClr val="tx2">
                    <a:lumMod val="25000"/>
                  </a:schemeClr>
                </a:solidFill>
                <a:latin typeface="SVN-DK Clochard" panose="02000000000000000000" pitchFamily="50" charset="0"/>
              </a:rPr>
              <a:t>nhân lực được huấn luyện về kỹ </a:t>
            </a:r>
            <a:r>
              <a:rPr lang="vi-VN" sz="1600" smtClean="0">
                <a:solidFill>
                  <a:schemeClr val="tx2">
                    <a:lumMod val="25000"/>
                  </a:schemeClr>
                </a:solidFill>
                <a:latin typeface="SVN-DK Clochard" panose="02000000000000000000" pitchFamily="50" charset="0"/>
              </a:rPr>
              <a:t>thuật</a:t>
            </a:r>
            <a:endParaRPr lang="en-US" sz="1600" smtClean="0">
              <a:solidFill>
                <a:schemeClr val="tx2">
                  <a:lumMod val="25000"/>
                </a:schemeClr>
              </a:solidFill>
              <a:latin typeface="SVN-DK Clochard" panose="02000000000000000000" pitchFamily="50" charset="0"/>
            </a:endParaRPr>
          </a:p>
          <a:p>
            <a:pPr marL="139700" indent="0" algn="just">
              <a:lnSpc>
                <a:spcPct val="150000"/>
              </a:lnSpc>
              <a:buNone/>
            </a:pPr>
            <a:r>
              <a:rPr lang="en-US" sz="1600" smtClean="0">
                <a:solidFill>
                  <a:srgbClr val="00B050"/>
                </a:solidFill>
                <a:latin typeface="SVN-DK Clochard" panose="02000000000000000000" pitchFamily="50" charset="0"/>
              </a:rPr>
              <a:t>2. Rủi </a:t>
            </a:r>
            <a:r>
              <a:rPr lang="en-US" sz="1600">
                <a:solidFill>
                  <a:srgbClr val="00B050"/>
                </a:solidFill>
                <a:latin typeface="SVN-DK Clochard" panose="02000000000000000000" pitchFamily="50" charset="0"/>
              </a:rPr>
              <a:t>ro đến từ khách </a:t>
            </a:r>
            <a:r>
              <a:rPr lang="en-US" sz="1600" smtClean="0">
                <a:solidFill>
                  <a:srgbClr val="00B050"/>
                </a:solidFill>
                <a:latin typeface="SVN-DK Clochard" panose="02000000000000000000" pitchFamily="50" charset="0"/>
              </a:rPr>
              <a:t>hàng</a:t>
            </a:r>
            <a:endParaRPr lang="en-US" sz="1600" smtClean="0">
              <a:solidFill>
                <a:srgbClr val="00B050"/>
              </a:solidFill>
              <a:latin typeface="SVN-DK Clochard" panose="02000000000000000000" pitchFamily="50" charset="0"/>
            </a:endParaRPr>
          </a:p>
          <a:p>
            <a:pPr marL="139700" indent="0" algn="just">
              <a:lnSpc>
                <a:spcPct val="150000"/>
              </a:lnSpc>
              <a:buNone/>
            </a:pPr>
            <a:r>
              <a:rPr lang="en-US" sz="1600" smtClean="0">
                <a:solidFill>
                  <a:srgbClr val="7030A0"/>
                </a:solidFill>
                <a:latin typeface="SVN-DK Clochard" panose="02000000000000000000" pitchFamily="50" charset="0"/>
              </a:rPr>
              <a:t>3. Yêu </a:t>
            </a:r>
            <a:r>
              <a:rPr lang="en-US" sz="1600">
                <a:solidFill>
                  <a:srgbClr val="7030A0"/>
                </a:solidFill>
                <a:latin typeface="SVN-DK Clochard" panose="02000000000000000000" pitchFamily="50" charset="0"/>
              </a:rPr>
              <a:t>cầu không rõ </a:t>
            </a:r>
            <a:r>
              <a:rPr lang="en-US" sz="1600" smtClean="0">
                <a:solidFill>
                  <a:srgbClr val="7030A0"/>
                </a:solidFill>
                <a:latin typeface="SVN-DK Clochard" panose="02000000000000000000" pitchFamily="50" charset="0"/>
              </a:rPr>
              <a:t>ràng</a:t>
            </a:r>
          </a:p>
          <a:p>
            <a:pPr marL="139700" indent="0" algn="just">
              <a:lnSpc>
                <a:spcPct val="150000"/>
              </a:lnSpc>
              <a:buNone/>
            </a:pPr>
            <a:r>
              <a:rPr lang="en-US" sz="1600" smtClean="0">
                <a:solidFill>
                  <a:schemeClr val="accent2"/>
                </a:solidFill>
                <a:latin typeface="SVN-DK Clochard" panose="02000000000000000000" pitchFamily="50" charset="0"/>
              </a:rPr>
              <a:t>4. Nhân </a:t>
            </a:r>
            <a:r>
              <a:rPr lang="en-US" sz="1600">
                <a:solidFill>
                  <a:schemeClr val="accent2"/>
                </a:solidFill>
                <a:latin typeface="SVN-DK Clochard" panose="02000000000000000000" pitchFamily="50" charset="0"/>
              </a:rPr>
              <a:t>sự rời dự </a:t>
            </a:r>
            <a:r>
              <a:rPr lang="en-US" sz="1600" smtClean="0">
                <a:solidFill>
                  <a:schemeClr val="accent2"/>
                </a:solidFill>
                <a:latin typeface="SVN-DK Clochard" panose="02000000000000000000" pitchFamily="50" charset="0"/>
              </a:rPr>
              <a:t>án</a:t>
            </a:r>
          </a:p>
          <a:p>
            <a:pPr marL="139700" indent="0" algn="just">
              <a:lnSpc>
                <a:spcPct val="150000"/>
              </a:lnSpc>
              <a:buNone/>
            </a:pPr>
            <a:r>
              <a:rPr lang="en-US" sz="1600" smtClean="0">
                <a:solidFill>
                  <a:srgbClr val="0070C0"/>
                </a:solidFill>
                <a:latin typeface="SVN-DK Clochard" panose="02000000000000000000" pitchFamily="50" charset="0"/>
              </a:rPr>
              <a:t>5. Nhiều </a:t>
            </a:r>
            <a:r>
              <a:rPr lang="en-US" sz="1600">
                <a:solidFill>
                  <a:srgbClr val="0070C0"/>
                </a:solidFill>
                <a:latin typeface="SVN-DK Clochard" panose="02000000000000000000" pitchFamily="50" charset="0"/>
              </a:rPr>
              <a:t>quyết định từ bên ngoài tác động lên dự </a:t>
            </a:r>
            <a:r>
              <a:rPr lang="en-US" sz="1600" smtClean="0">
                <a:solidFill>
                  <a:srgbClr val="0070C0"/>
                </a:solidFill>
                <a:latin typeface="SVN-DK Clochard" panose="02000000000000000000" pitchFamily="50" charset="0"/>
              </a:rPr>
              <a:t>án</a:t>
            </a:r>
          </a:p>
          <a:p>
            <a:pPr marL="139700" indent="0" algn="just">
              <a:lnSpc>
                <a:spcPct val="150000"/>
              </a:lnSpc>
              <a:buNone/>
            </a:pPr>
            <a:r>
              <a:rPr lang="en-US" sz="1600" smtClean="0">
                <a:latin typeface="SVN-DK Clochard" panose="02000000000000000000" pitchFamily="50" charset="0"/>
              </a:rPr>
              <a:t>6. Hiệu </a:t>
            </a:r>
            <a:r>
              <a:rPr lang="en-US" sz="1600">
                <a:latin typeface="SVN-DK Clochard" panose="02000000000000000000" pitchFamily="50" charset="0"/>
              </a:rPr>
              <a:t>suất không đảm bảo</a:t>
            </a:r>
          </a:p>
          <a:p>
            <a:pPr marL="139700" indent="0" algn="just">
              <a:lnSpc>
                <a:spcPct val="150000"/>
              </a:lnSpc>
              <a:buNone/>
            </a:pPr>
            <a:r>
              <a:rPr lang="en-US" sz="1600">
                <a:latin typeface="SVN-DK Clochard" panose="02000000000000000000" pitchFamily="50" charset="0"/>
              </a:rPr>
              <a:t>7. R</a:t>
            </a:r>
            <a:r>
              <a:rPr lang="en-US" sz="1600" smtClean="0">
                <a:latin typeface="SVN-DK Clochard" panose="02000000000000000000" pitchFamily="50" charset="0"/>
              </a:rPr>
              <a:t>ủi ro Schedule</a:t>
            </a:r>
            <a:endParaRPr lang="en-US" sz="1600">
              <a:latin typeface="SVN-DK Clochard" panose="02000000000000000000" pitchFamily="50" charset="0"/>
            </a:endParaRPr>
          </a:p>
          <a:p>
            <a:pPr marL="139700" indent="0" algn="just">
              <a:lnSpc>
                <a:spcPct val="150000"/>
              </a:lnSpc>
              <a:buNone/>
            </a:pPr>
            <a:endParaRPr lang="en-US" sz="1600">
              <a:latin typeface="SVN-DK Clochard" panose="02000000000000000000" pitchFamily="50" charset="0"/>
            </a:endParaRPr>
          </a:p>
          <a:p>
            <a:pPr marL="346075" indent="-206375" algn="just">
              <a:lnSpc>
                <a:spcPct val="150000"/>
              </a:lnSpc>
              <a:buFont typeface="+mj-lt"/>
              <a:buAutoNum type="arabicPeriod"/>
            </a:pPr>
            <a:endParaRPr sz="1600">
              <a:latin typeface="SVN-DK Clochard" panose="02000000000000000000" pitchFamily="50" charset="0"/>
            </a:endParaRPr>
          </a:p>
        </p:txBody>
      </p:sp>
      <p:sp>
        <p:nvSpPr>
          <p:cNvPr id="253" name="Google Shape;253;p35"/>
          <p:cNvSpPr txBox="1">
            <a:spLocks noGrp="1"/>
          </p:cNvSpPr>
          <p:nvPr>
            <p:ph type="title"/>
          </p:nvPr>
        </p:nvSpPr>
        <p:spPr>
          <a:xfrm>
            <a:off x="339213" y="425200"/>
            <a:ext cx="2979174" cy="1098646"/>
          </a:xfrm>
          <a:prstGeom prst="rect">
            <a:avLst/>
          </a:prstGeom>
        </p:spPr>
        <p:txBody>
          <a:bodyPr spcFirstLastPara="1" wrap="square" lIns="91425" tIns="91425" rIns="91425" bIns="91425" anchor="t" anchorCtr="0">
            <a:noAutofit/>
          </a:bodyPr>
          <a:lstStyle/>
          <a:p>
            <a:pPr>
              <a:lnSpc>
                <a:spcPct val="100000"/>
              </a:lnSpc>
            </a:pPr>
            <a:r>
              <a:rPr lang="en-US" sz="3200" smtClean="0">
                <a:latin typeface="SVN-DK Clochard" panose="02000000000000000000" pitchFamily="50" charset="0"/>
              </a:rPr>
              <a:t>Các loại rủi ro phổ biến trong dự án CNTT</a:t>
            </a:r>
            <a:endParaRPr sz="3200">
              <a:latin typeface="SVN-DK Clochard" panose="02000000000000000000" pitchFamily="50" charset="0"/>
            </a:endParaRPr>
          </a:p>
        </p:txBody>
      </p:sp>
      <p:pic>
        <p:nvPicPr>
          <p:cNvPr id="257" name="Google Shape;257;p35"/>
          <p:cNvPicPr preferRelativeResize="0"/>
          <p:nvPr/>
        </p:nvPicPr>
        <p:blipFill>
          <a:blip r:embed="rId4">
            <a:alphaModFix amt="80000"/>
          </a:blip>
          <a:stretch>
            <a:fillRect/>
          </a:stretch>
        </p:blipFill>
        <p:spPr>
          <a:xfrm rot="16730270">
            <a:off x="2308858" y="3247023"/>
            <a:ext cx="1579416" cy="958035"/>
          </a:xfrm>
          <a:prstGeom prst="rect">
            <a:avLst/>
          </a:prstGeom>
          <a:noFill/>
          <a:ln>
            <a:noFill/>
          </a:ln>
        </p:spPr>
      </p:pic>
    </p:spTree>
    <p:extLst>
      <p:ext uri="{BB962C8B-B14F-4D97-AF65-F5344CB8AC3E}">
        <p14:creationId xmlns:p14="http://schemas.microsoft.com/office/powerpoint/2010/main" val="394623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 calcmode="lin" valueType="num">
                                      <p:cBhvr>
                                        <p:cTn id="7" dur="1000" fill="hold"/>
                                        <p:tgtEl>
                                          <p:spTgt spid="252">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252">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252">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52">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52">
                                            <p:txEl>
                                              <p:pRg st="1" end="1"/>
                                            </p:txEl>
                                          </p:spTgt>
                                        </p:tgtEl>
                                        <p:attrNameLst>
                                          <p:attrName>style.visibility</p:attrName>
                                        </p:attrNameLst>
                                      </p:cBhvr>
                                      <p:to>
                                        <p:strVal val="visible"/>
                                      </p:to>
                                    </p:set>
                                    <p:anim calcmode="lin" valueType="num">
                                      <p:cBhvr>
                                        <p:cTn id="15" dur="500" fill="hold"/>
                                        <p:tgtEl>
                                          <p:spTgt spid="252">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252">
                                            <p:txEl>
                                              <p:pRg st="1" end="1"/>
                                            </p:txEl>
                                          </p:spTgt>
                                        </p:tgtEl>
                                        <p:attrNameLst>
                                          <p:attrName>ppt_h</p:attrName>
                                        </p:attrNameLst>
                                      </p:cBhvr>
                                      <p:tavLst>
                                        <p:tav tm="0">
                                          <p:val>
                                            <p:fltVal val="0"/>
                                          </p:val>
                                        </p:tav>
                                        <p:tav tm="100000">
                                          <p:val>
                                            <p:strVal val="#ppt_h"/>
                                          </p:val>
                                        </p:tav>
                                      </p:tavLst>
                                    </p:anim>
                                    <p:anim calcmode="lin" valueType="num">
                                      <p:cBhvr>
                                        <p:cTn id="17" dur="500" fill="hold"/>
                                        <p:tgtEl>
                                          <p:spTgt spid="252">
                                            <p:txEl>
                                              <p:pRg st="1" end="1"/>
                                            </p:txEl>
                                          </p:spTgt>
                                        </p:tgtEl>
                                        <p:attrNameLst>
                                          <p:attrName>style.rotation</p:attrName>
                                        </p:attrNameLst>
                                      </p:cBhvr>
                                      <p:tavLst>
                                        <p:tav tm="0">
                                          <p:val>
                                            <p:fltVal val="90"/>
                                          </p:val>
                                        </p:tav>
                                        <p:tav tm="100000">
                                          <p:val>
                                            <p:fltVal val="0"/>
                                          </p:val>
                                        </p:tav>
                                      </p:tavLst>
                                    </p:anim>
                                    <p:animEffect transition="in" filter="fade">
                                      <p:cBhvr>
                                        <p:cTn id="18" dur="500"/>
                                        <p:tgtEl>
                                          <p:spTgt spid="25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nodeType="clickEffect">
                                  <p:stCondLst>
                                    <p:cond delay="0"/>
                                  </p:stCondLst>
                                  <p:childTnLst>
                                    <p:set>
                                      <p:cBhvr>
                                        <p:cTn id="22" dur="1" fill="hold">
                                          <p:stCondLst>
                                            <p:cond delay="0"/>
                                          </p:stCondLst>
                                        </p:cTn>
                                        <p:tgtEl>
                                          <p:spTgt spid="252">
                                            <p:txEl>
                                              <p:pRg st="2" end="2"/>
                                            </p:txEl>
                                          </p:spTgt>
                                        </p:tgtEl>
                                        <p:attrNameLst>
                                          <p:attrName>style.visibility</p:attrName>
                                        </p:attrNameLst>
                                      </p:cBhvr>
                                      <p:to>
                                        <p:strVal val="visible"/>
                                      </p:to>
                                    </p:set>
                                    <p:anim calcmode="lin" valueType="num">
                                      <p:cBhvr>
                                        <p:cTn id="23" dur="1000" fill="hold"/>
                                        <p:tgtEl>
                                          <p:spTgt spid="252">
                                            <p:txEl>
                                              <p:pRg st="2" end="2"/>
                                            </p:txEl>
                                          </p:spTgt>
                                        </p:tgtEl>
                                        <p:attrNameLst>
                                          <p:attrName>ppt_w</p:attrName>
                                        </p:attrNameLst>
                                      </p:cBhvr>
                                      <p:tavLst>
                                        <p:tav tm="0">
                                          <p:val>
                                            <p:strVal val="#ppt_w+.3"/>
                                          </p:val>
                                        </p:tav>
                                        <p:tav tm="100000">
                                          <p:val>
                                            <p:strVal val="#ppt_w"/>
                                          </p:val>
                                        </p:tav>
                                      </p:tavLst>
                                    </p:anim>
                                    <p:anim calcmode="lin" valueType="num">
                                      <p:cBhvr>
                                        <p:cTn id="24" dur="1000" fill="hold"/>
                                        <p:tgtEl>
                                          <p:spTgt spid="252">
                                            <p:txEl>
                                              <p:pRg st="2" end="2"/>
                                            </p:txEl>
                                          </p:spTgt>
                                        </p:tgtEl>
                                        <p:attrNameLst>
                                          <p:attrName>ppt_h</p:attrName>
                                        </p:attrNameLst>
                                      </p:cBhvr>
                                      <p:tavLst>
                                        <p:tav tm="0">
                                          <p:val>
                                            <p:strVal val="#ppt_h"/>
                                          </p:val>
                                        </p:tav>
                                        <p:tav tm="100000">
                                          <p:val>
                                            <p:strVal val="#ppt_h"/>
                                          </p:val>
                                        </p:tav>
                                      </p:tavLst>
                                    </p:anim>
                                    <p:animEffect transition="in" filter="fade">
                                      <p:cBhvr>
                                        <p:cTn id="25" dur="1000"/>
                                        <p:tgtEl>
                                          <p:spTgt spid="25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8" presetClass="entr" presetSubtype="0" accel="50000" fill="hold" nodeType="clickEffect">
                                  <p:stCondLst>
                                    <p:cond delay="0"/>
                                  </p:stCondLst>
                                  <p:iterate type="lt">
                                    <p:tmPct val="45894"/>
                                  </p:iterate>
                                  <p:childTnLst>
                                    <p:set>
                                      <p:cBhvr>
                                        <p:cTn id="29" dur="1" fill="hold">
                                          <p:stCondLst>
                                            <p:cond delay="0"/>
                                          </p:stCondLst>
                                        </p:cTn>
                                        <p:tgtEl>
                                          <p:spTgt spid="252">
                                            <p:txEl>
                                              <p:pRg st="3" end="3"/>
                                            </p:txEl>
                                          </p:spTgt>
                                        </p:tgtEl>
                                        <p:attrNameLst>
                                          <p:attrName>style.visibility</p:attrName>
                                        </p:attrNameLst>
                                      </p:cBhvr>
                                      <p:to>
                                        <p:strVal val="visible"/>
                                      </p:to>
                                    </p:set>
                                    <p:set>
                                      <p:cBhvr>
                                        <p:cTn id="30" dur="4" fill="hold">
                                          <p:stCondLst>
                                            <p:cond delay="0"/>
                                          </p:stCondLst>
                                        </p:cTn>
                                        <p:tgtEl>
                                          <p:spTgt spid="252">
                                            <p:txEl>
                                              <p:pRg st="3" end="3"/>
                                            </p:txEl>
                                          </p:spTgt>
                                        </p:tgtEl>
                                        <p:attrNameLst>
                                          <p:attrName>style.rotation</p:attrName>
                                        </p:attrNameLst>
                                      </p:cBhvr>
                                      <p:to>
                                        <p:strVal val="-45.0"/>
                                      </p:to>
                                    </p:set>
                                    <p:anim calcmode="lin" valueType="num">
                                      <p:cBhvr>
                                        <p:cTn id="31" dur="4" fill="hold">
                                          <p:stCondLst>
                                            <p:cond delay="4"/>
                                          </p:stCondLst>
                                        </p:cTn>
                                        <p:tgtEl>
                                          <p:spTgt spid="252">
                                            <p:txEl>
                                              <p:pRg st="3" end="3"/>
                                            </p:txEl>
                                          </p:spTgt>
                                        </p:tgtEl>
                                        <p:attrNameLst>
                                          <p:attrName>style.rotation</p:attrName>
                                        </p:attrNameLst>
                                      </p:cBhvr>
                                      <p:tavLst>
                                        <p:tav tm="0">
                                          <p:val>
                                            <p:fltVal val="-45"/>
                                          </p:val>
                                        </p:tav>
                                        <p:tav tm="69900">
                                          <p:val>
                                            <p:fltVal val="45"/>
                                          </p:val>
                                        </p:tav>
                                        <p:tav tm="100000">
                                          <p:val>
                                            <p:fltVal val="0"/>
                                          </p:val>
                                        </p:tav>
                                      </p:tavLst>
                                    </p:anim>
                                    <p:anim calcmode="lin" valueType="num">
                                      <p:cBhvr>
                                        <p:cTn id="32" dur="4" fill="hold">
                                          <p:stCondLst>
                                            <p:cond delay="0"/>
                                          </p:stCondLst>
                                        </p:cTn>
                                        <p:tgtEl>
                                          <p:spTgt spid="252">
                                            <p:txEl>
                                              <p:pRg st="3" end="3"/>
                                            </p:txEl>
                                          </p:spTgt>
                                        </p:tgtEl>
                                        <p:attrNameLst>
                                          <p:attrName>ppt_y</p:attrName>
                                        </p:attrNameLst>
                                      </p:cBhvr>
                                      <p:tavLst>
                                        <p:tav tm="0">
                                          <p:val>
                                            <p:strVal val="#ppt_y-1"/>
                                          </p:val>
                                        </p:tav>
                                        <p:tav tm="100000">
                                          <p:val>
                                            <p:strVal val="#ppt_y-(0.354*#ppt_w-0.172*#ppt_h)"/>
                                          </p:val>
                                        </p:tav>
                                      </p:tavLst>
                                    </p:anim>
                                    <p:anim calcmode="lin" valueType="num">
                                      <p:cBhvr>
                                        <p:cTn id="33" dur="2" decel="50000" autoRev="1" fill="hold">
                                          <p:stCondLst>
                                            <p:cond delay="4"/>
                                          </p:stCondLst>
                                        </p:cTn>
                                        <p:tgtEl>
                                          <p:spTgt spid="252">
                                            <p:txEl>
                                              <p:pRg st="3" end="3"/>
                                            </p:txEl>
                                          </p:spTgt>
                                        </p:tgtEl>
                                        <p:attrNameLst>
                                          <p:attrName>ppt_y</p:attrName>
                                        </p:attrNameLst>
                                      </p:cBhvr>
                                      <p:tavLst>
                                        <p:tav tm="0">
                                          <p:val>
                                            <p:strVal val="#ppt_y-(0.354*#ppt_w-0.172*#ppt_h)"/>
                                          </p:val>
                                        </p:tav>
                                        <p:tav tm="100000">
                                          <p:val>
                                            <p:strVal val="#ppt_y-(0.354*#ppt_w-0.172*#ppt_h)-#ppt_h/2"/>
                                          </p:val>
                                        </p:tav>
                                      </p:tavLst>
                                    </p:anim>
                                    <p:anim calcmode="lin" valueType="num">
                                      <p:cBhvr>
                                        <p:cTn id="34" dur="1" fill="hold">
                                          <p:stCondLst>
                                            <p:cond delay="9"/>
                                          </p:stCondLst>
                                        </p:cTn>
                                        <p:tgtEl>
                                          <p:spTgt spid="252">
                                            <p:txEl>
                                              <p:pRg st="3" end="3"/>
                                            </p:txEl>
                                          </p:spTgt>
                                        </p:tgtEl>
                                        <p:attrNameLst>
                                          <p:attrName>ppt_y</p:attrName>
                                        </p:attrNameLst>
                                      </p:cBhvr>
                                      <p:tavLst>
                                        <p:tav tm="0">
                                          <p:val>
                                            <p:strVal val="#ppt_y-(0.354*#ppt_w-0.172*#ppt_h)"/>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0" presetClass="entr" presetSubtype="0" fill="hold" nodeType="clickEffect">
                                  <p:stCondLst>
                                    <p:cond delay="0"/>
                                  </p:stCondLst>
                                  <p:childTnLst>
                                    <p:set>
                                      <p:cBhvr>
                                        <p:cTn id="38" dur="1" fill="hold">
                                          <p:stCondLst>
                                            <p:cond delay="0"/>
                                          </p:stCondLst>
                                        </p:cTn>
                                        <p:tgtEl>
                                          <p:spTgt spid="252">
                                            <p:txEl>
                                              <p:pRg st="4" end="4"/>
                                            </p:txEl>
                                          </p:spTgt>
                                        </p:tgtEl>
                                        <p:attrNameLst>
                                          <p:attrName>style.visibility</p:attrName>
                                        </p:attrNameLst>
                                      </p:cBhvr>
                                      <p:to>
                                        <p:strVal val="visible"/>
                                      </p:to>
                                    </p:set>
                                    <p:animEffect transition="in" filter="fade">
                                      <p:cBhvr>
                                        <p:cTn id="39" dur="800" decel="100000"/>
                                        <p:tgtEl>
                                          <p:spTgt spid="252">
                                            <p:txEl>
                                              <p:pRg st="4" end="4"/>
                                            </p:txEl>
                                          </p:spTgt>
                                        </p:tgtEl>
                                      </p:cBhvr>
                                    </p:animEffect>
                                    <p:anim calcmode="lin" valueType="num">
                                      <p:cBhvr>
                                        <p:cTn id="40" dur="800" decel="100000" fill="hold"/>
                                        <p:tgtEl>
                                          <p:spTgt spid="252">
                                            <p:txEl>
                                              <p:pRg st="4" end="4"/>
                                            </p:txEl>
                                          </p:spTgt>
                                        </p:tgtEl>
                                        <p:attrNameLst>
                                          <p:attrName>style.rotation</p:attrName>
                                        </p:attrNameLst>
                                      </p:cBhvr>
                                      <p:tavLst>
                                        <p:tav tm="0">
                                          <p:val>
                                            <p:fltVal val="-90"/>
                                          </p:val>
                                        </p:tav>
                                        <p:tav tm="100000">
                                          <p:val>
                                            <p:fltVal val="0"/>
                                          </p:val>
                                        </p:tav>
                                      </p:tavLst>
                                    </p:anim>
                                    <p:anim calcmode="lin" valueType="num">
                                      <p:cBhvr>
                                        <p:cTn id="41" dur="800" decel="100000" fill="hold"/>
                                        <p:tgtEl>
                                          <p:spTgt spid="252">
                                            <p:txEl>
                                              <p:pRg st="4" end="4"/>
                                            </p:txEl>
                                          </p:spTgt>
                                        </p:tgtEl>
                                        <p:attrNameLst>
                                          <p:attrName>ppt_x</p:attrName>
                                        </p:attrNameLst>
                                      </p:cBhvr>
                                      <p:tavLst>
                                        <p:tav tm="0">
                                          <p:val>
                                            <p:strVal val="#ppt_x+0.4"/>
                                          </p:val>
                                        </p:tav>
                                        <p:tav tm="100000">
                                          <p:val>
                                            <p:strVal val="#ppt_x-0.05"/>
                                          </p:val>
                                        </p:tav>
                                      </p:tavLst>
                                    </p:anim>
                                    <p:anim calcmode="lin" valueType="num">
                                      <p:cBhvr>
                                        <p:cTn id="42" dur="800" decel="100000" fill="hold"/>
                                        <p:tgtEl>
                                          <p:spTgt spid="252">
                                            <p:txEl>
                                              <p:pRg st="4" end="4"/>
                                            </p:txEl>
                                          </p:spTgt>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252">
                                            <p:txEl>
                                              <p:pRg st="4" end="4"/>
                                            </p:txEl>
                                          </p:spTgt>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252">
                                            <p:txEl>
                                              <p:pRg st="4" end="4"/>
                                            </p:txEl>
                                          </p:spTgt>
                                        </p:tgtEl>
                                        <p:attrNameLst>
                                          <p:attrName>ppt_y</p:attrName>
                                        </p:attrNameLst>
                                      </p:cBhvr>
                                      <p:tavLst>
                                        <p:tav tm="0">
                                          <p:val>
                                            <p:strVal val="#ppt_y+0.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 presetClass="entr" presetSubtype="10" fill="hold" nodeType="clickEffect">
                                  <p:stCondLst>
                                    <p:cond delay="0"/>
                                  </p:stCondLst>
                                  <p:childTnLst>
                                    <p:set>
                                      <p:cBhvr>
                                        <p:cTn id="48" dur="1" fill="hold">
                                          <p:stCondLst>
                                            <p:cond delay="0"/>
                                          </p:stCondLst>
                                        </p:cTn>
                                        <p:tgtEl>
                                          <p:spTgt spid="252">
                                            <p:txEl>
                                              <p:pRg st="5" end="5"/>
                                            </p:txEl>
                                          </p:spTgt>
                                        </p:tgtEl>
                                        <p:attrNameLst>
                                          <p:attrName>style.visibility</p:attrName>
                                        </p:attrNameLst>
                                      </p:cBhvr>
                                      <p:to>
                                        <p:strVal val="visible"/>
                                      </p:to>
                                    </p:set>
                                    <p:animEffect transition="in" filter="checkerboard(across)">
                                      <p:cBhvr>
                                        <p:cTn id="49" dur="500"/>
                                        <p:tgtEl>
                                          <p:spTgt spid="252">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7" presetClass="entr" presetSubtype="0" fill="hold" nodeType="clickEffect">
                                  <p:stCondLst>
                                    <p:cond delay="0"/>
                                  </p:stCondLst>
                                  <p:childTnLst>
                                    <p:set>
                                      <p:cBhvr>
                                        <p:cTn id="53" dur="1" fill="hold">
                                          <p:stCondLst>
                                            <p:cond delay="0"/>
                                          </p:stCondLst>
                                        </p:cTn>
                                        <p:tgtEl>
                                          <p:spTgt spid="252">
                                            <p:txEl>
                                              <p:pRg st="6" end="6"/>
                                            </p:txEl>
                                          </p:spTgt>
                                        </p:tgtEl>
                                        <p:attrNameLst>
                                          <p:attrName>style.visibility</p:attrName>
                                        </p:attrNameLst>
                                      </p:cBhvr>
                                      <p:to>
                                        <p:strVal val="visible"/>
                                      </p:to>
                                    </p:set>
                                    <p:animEffect transition="in" filter="fade">
                                      <p:cBhvr>
                                        <p:cTn id="54" dur="1000"/>
                                        <p:tgtEl>
                                          <p:spTgt spid="252">
                                            <p:txEl>
                                              <p:pRg st="6" end="6"/>
                                            </p:txEl>
                                          </p:spTgt>
                                        </p:tgtEl>
                                      </p:cBhvr>
                                    </p:animEffect>
                                    <p:anim calcmode="lin" valueType="num">
                                      <p:cBhvr>
                                        <p:cTn id="55" dur="1000" fill="hold"/>
                                        <p:tgtEl>
                                          <p:spTgt spid="252">
                                            <p:txEl>
                                              <p:pRg st="6" end="6"/>
                                            </p:txEl>
                                          </p:spTgt>
                                        </p:tgtEl>
                                        <p:attrNameLst>
                                          <p:attrName>ppt_x</p:attrName>
                                        </p:attrNameLst>
                                      </p:cBhvr>
                                      <p:tavLst>
                                        <p:tav tm="0">
                                          <p:val>
                                            <p:strVal val="#ppt_x"/>
                                          </p:val>
                                        </p:tav>
                                        <p:tav tm="100000">
                                          <p:val>
                                            <p:strVal val="#ppt_x"/>
                                          </p:val>
                                        </p:tav>
                                      </p:tavLst>
                                    </p:anim>
                                    <p:anim calcmode="lin" valueType="num">
                                      <p:cBhvr>
                                        <p:cTn id="56" dur="900" decel="100000" fill="hold"/>
                                        <p:tgtEl>
                                          <p:spTgt spid="252">
                                            <p:txEl>
                                              <p:pRg st="6" end="6"/>
                                            </p:txEl>
                                          </p:spTgt>
                                        </p:tgtEl>
                                        <p:attrNameLst>
                                          <p:attrName>ppt_y</p:attrName>
                                        </p:attrNameLst>
                                      </p:cBhvr>
                                      <p:tavLst>
                                        <p:tav tm="0">
                                          <p:val>
                                            <p:strVal val="#ppt_y+1"/>
                                          </p:val>
                                        </p:tav>
                                        <p:tav tm="100000">
                                          <p:val>
                                            <p:strVal val="#ppt_y-.03"/>
                                          </p:val>
                                        </p:tav>
                                      </p:tavLst>
                                    </p:anim>
                                    <p:anim calcmode="lin" valueType="num">
                                      <p:cBhvr>
                                        <p:cTn id="57" dur="100" accel="100000" fill="hold">
                                          <p:stCondLst>
                                            <p:cond delay="900"/>
                                          </p:stCondLst>
                                        </p:cTn>
                                        <p:tgtEl>
                                          <p:spTgt spid="252">
                                            <p:txEl>
                                              <p:pRg st="6" end="6"/>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body" idx="2"/>
          </p:nvPr>
        </p:nvSpPr>
        <p:spPr>
          <a:xfrm>
            <a:off x="3459481" y="425200"/>
            <a:ext cx="2987039" cy="4069200"/>
          </a:xfrm>
          <a:prstGeom prst="rect">
            <a:avLst/>
          </a:prstGeom>
        </p:spPr>
        <p:txBody>
          <a:bodyPr spcFirstLastPara="1" wrap="square" lIns="91425" tIns="91425" rIns="91425" bIns="91425" anchor="t" anchorCtr="0">
            <a:noAutofit/>
          </a:bodyPr>
          <a:lstStyle/>
          <a:p>
            <a:pPr marL="174625" indent="0" algn="just">
              <a:lnSpc>
                <a:spcPct val="150000"/>
              </a:lnSpc>
              <a:buNone/>
            </a:pPr>
            <a:r>
              <a:rPr lang="vi-VN" sz="1800">
                <a:solidFill>
                  <a:srgbClr val="FF0000"/>
                </a:solidFill>
                <a:latin typeface="SVN-DK Clochard" panose="02000000000000000000" pitchFamily="50" charset="0"/>
              </a:rPr>
              <a:t>Cách khắc phục:</a:t>
            </a:r>
          </a:p>
          <a:p>
            <a:pPr algn="just">
              <a:lnSpc>
                <a:spcPct val="150000"/>
              </a:lnSpc>
            </a:pPr>
            <a:r>
              <a:rPr lang="vi-VN" sz="1600" smtClean="0">
                <a:solidFill>
                  <a:schemeClr val="accent2">
                    <a:lumMod val="50000"/>
                  </a:schemeClr>
                </a:solidFill>
                <a:latin typeface="SVN-DK Clochard" panose="02000000000000000000" pitchFamily="50" charset="0"/>
              </a:rPr>
              <a:t>Dành </a:t>
            </a:r>
            <a:r>
              <a:rPr lang="vi-VN" sz="1600">
                <a:solidFill>
                  <a:schemeClr val="accent2">
                    <a:lumMod val="50000"/>
                  </a:schemeClr>
                </a:solidFill>
                <a:latin typeface="SVN-DK Clochard" panose="02000000000000000000" pitchFamily="50" charset="0"/>
              </a:rPr>
              <a:t>một phần chi phí để đào tạo nhân sự ngay từ ban đầu</a:t>
            </a:r>
          </a:p>
          <a:p>
            <a:pPr algn="just">
              <a:lnSpc>
                <a:spcPct val="150000"/>
              </a:lnSpc>
            </a:pPr>
            <a:r>
              <a:rPr lang="vi-VN" sz="1600" smtClean="0">
                <a:solidFill>
                  <a:srgbClr val="7030A0"/>
                </a:solidFill>
                <a:latin typeface="SVN-DK Clochard" panose="02000000000000000000" pitchFamily="50" charset="0"/>
              </a:rPr>
              <a:t>Dành </a:t>
            </a:r>
            <a:r>
              <a:rPr lang="vi-VN" sz="1600">
                <a:solidFill>
                  <a:srgbClr val="7030A0"/>
                </a:solidFill>
                <a:latin typeface="SVN-DK Clochard" panose="02000000000000000000" pitchFamily="50" charset="0"/>
              </a:rPr>
              <a:t>bộ đệm cho nhân sự bổ sung</a:t>
            </a:r>
          </a:p>
          <a:p>
            <a:pPr algn="just">
              <a:lnSpc>
                <a:spcPct val="150000"/>
              </a:lnSpc>
            </a:pPr>
            <a:r>
              <a:rPr lang="vi-VN" sz="1600" smtClean="0">
                <a:solidFill>
                  <a:srgbClr val="002060"/>
                </a:solidFill>
                <a:latin typeface="SVN-DK Clochard" panose="02000000000000000000" pitchFamily="50" charset="0"/>
              </a:rPr>
              <a:t>Lập </a:t>
            </a:r>
            <a:r>
              <a:rPr lang="vi-VN" sz="1600">
                <a:solidFill>
                  <a:srgbClr val="002060"/>
                </a:solidFill>
                <a:latin typeface="SVN-DK Clochard" panose="02000000000000000000" pitchFamily="50" charset="0"/>
              </a:rPr>
              <a:t>một chương trình đào tạo riêng cho dự án</a:t>
            </a:r>
          </a:p>
          <a:p>
            <a:pPr algn="just">
              <a:lnSpc>
                <a:spcPct val="150000"/>
              </a:lnSpc>
            </a:pPr>
            <a:r>
              <a:rPr lang="vi-VN" sz="1600" smtClean="0">
                <a:solidFill>
                  <a:schemeClr val="accent2"/>
                </a:solidFill>
                <a:latin typeface="SVN-DK Clochard" panose="02000000000000000000" pitchFamily="50" charset="0"/>
              </a:rPr>
              <a:t>Tổ </a:t>
            </a:r>
            <a:r>
              <a:rPr lang="vi-VN" sz="1600">
                <a:solidFill>
                  <a:schemeClr val="accent2"/>
                </a:solidFill>
                <a:latin typeface="SVN-DK Clochard" panose="02000000000000000000" pitchFamily="50" charset="0"/>
              </a:rPr>
              <a:t>chức các buổi đào tạo chéo giữa các thành viên tay nghề cứng với người mới</a:t>
            </a:r>
          </a:p>
          <a:p>
            <a:pPr algn="just">
              <a:lnSpc>
                <a:spcPct val="150000"/>
              </a:lnSpc>
            </a:pPr>
            <a:r>
              <a:rPr lang="vi-VN" sz="1600" smtClean="0">
                <a:solidFill>
                  <a:schemeClr val="bg2">
                    <a:lumMod val="50000"/>
                  </a:schemeClr>
                </a:solidFill>
                <a:latin typeface="SVN-DK Clochard" panose="02000000000000000000" pitchFamily="50" charset="0"/>
              </a:rPr>
              <a:t>Yêu </a:t>
            </a:r>
            <a:r>
              <a:rPr lang="vi-VN" sz="1600">
                <a:solidFill>
                  <a:schemeClr val="bg2">
                    <a:lumMod val="50000"/>
                  </a:schemeClr>
                </a:solidFill>
                <a:latin typeface="SVN-DK Clochard" panose="02000000000000000000" pitchFamily="50" charset="0"/>
              </a:rPr>
              <a:t>cầu thay đổi quá nhiều</a:t>
            </a:r>
          </a:p>
        </p:txBody>
      </p:sp>
      <p:sp>
        <p:nvSpPr>
          <p:cNvPr id="253" name="Google Shape;253;p35"/>
          <p:cNvSpPr txBox="1">
            <a:spLocks noGrp="1"/>
          </p:cNvSpPr>
          <p:nvPr>
            <p:ph type="title"/>
          </p:nvPr>
        </p:nvSpPr>
        <p:spPr>
          <a:xfrm>
            <a:off x="339213" y="425200"/>
            <a:ext cx="2824316" cy="1098646"/>
          </a:xfrm>
          <a:prstGeom prst="rect">
            <a:avLst/>
          </a:prstGeom>
        </p:spPr>
        <p:txBody>
          <a:bodyPr spcFirstLastPara="1" wrap="square" lIns="91425" tIns="91425" rIns="91425" bIns="91425" anchor="t" anchorCtr="0">
            <a:noAutofit/>
          </a:bodyPr>
          <a:lstStyle/>
          <a:p>
            <a:pPr algn="just">
              <a:lnSpc>
                <a:spcPct val="100000"/>
              </a:lnSpc>
            </a:pPr>
            <a:r>
              <a:rPr lang="vi-VN">
                <a:latin typeface="SVN-DK Clochard" panose="02000000000000000000" pitchFamily="50" charset="0"/>
              </a:rPr>
              <a:t>Thiếu nhân lực được huấn luyện về kỹ thuật</a:t>
            </a:r>
          </a:p>
        </p:txBody>
      </p:sp>
      <p:sp>
        <p:nvSpPr>
          <p:cNvPr id="6" name="Google Shape;252;p35"/>
          <p:cNvSpPr txBox="1">
            <a:spLocks/>
          </p:cNvSpPr>
          <p:nvPr/>
        </p:nvSpPr>
        <p:spPr>
          <a:xfrm>
            <a:off x="349345" y="2064773"/>
            <a:ext cx="2814184" cy="2429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1pPr>
            <a:lvl2pPr marL="914400" marR="0" lvl="1" indent="-317500" algn="l" rtl="0">
              <a:lnSpc>
                <a:spcPct val="100000"/>
              </a:lnSpc>
              <a:spcBef>
                <a:spcPts val="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2pPr>
            <a:lvl3pPr marL="1371600" marR="0" lvl="2"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3pPr>
            <a:lvl4pPr marL="1828800" marR="0" lvl="3"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4pPr>
            <a:lvl5pPr marL="2286000" marR="0" lvl="4"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5pPr>
            <a:lvl6pPr marL="2743200" marR="0" lvl="5"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6pPr>
            <a:lvl7pPr marL="3200400" marR="0" lvl="6"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7pPr>
            <a:lvl8pPr marL="3657600" marR="0" lvl="7"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8pPr>
            <a:lvl9pPr marL="4114800" marR="0" lvl="8" indent="-317500" algn="l" rtl="0">
              <a:lnSpc>
                <a:spcPct val="100000"/>
              </a:lnSpc>
              <a:spcBef>
                <a:spcPts val="1600"/>
              </a:spcBef>
              <a:spcAft>
                <a:spcPts val="160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9pPr>
          </a:lstStyle>
          <a:p>
            <a:pPr marL="139700" indent="0" algn="just">
              <a:lnSpc>
                <a:spcPct val="150000"/>
              </a:lnSpc>
              <a:buNone/>
            </a:pPr>
            <a:r>
              <a:rPr lang="vi-VN" sz="1600">
                <a:solidFill>
                  <a:srgbClr val="0070C0"/>
                </a:solidFill>
                <a:latin typeface="SVN-DK Clochard" panose="02000000000000000000" pitchFamily="50" charset="0"/>
              </a:rPr>
              <a:t>Đây là rủi ro dễ thấy ngay từ khi dự án mới bắt đầu. Bởi vậy, nhà quản lý dự án có thể chủ động đưa ra giải pháp thay vì bị động như các rủi ro khách quan khác.</a:t>
            </a:r>
          </a:p>
        </p:txBody>
      </p:sp>
    </p:spTree>
    <p:extLst>
      <p:ext uri="{BB962C8B-B14F-4D97-AF65-F5344CB8AC3E}">
        <p14:creationId xmlns:p14="http://schemas.microsoft.com/office/powerpoint/2010/main" val="98147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heel(1)">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2">
                                            <p:txEl>
                                              <p:pRg st="0" end="0"/>
                                            </p:txEl>
                                          </p:spTgt>
                                        </p:tgtEl>
                                        <p:attrNameLst>
                                          <p:attrName>style.visibility</p:attrName>
                                        </p:attrNameLst>
                                      </p:cBhvr>
                                      <p:to>
                                        <p:strVal val="visible"/>
                                      </p:to>
                                    </p:set>
                                    <p:animEffect transition="in" filter="fade">
                                      <p:cBhvr>
                                        <p:cTn id="12" dur="500"/>
                                        <p:tgtEl>
                                          <p:spTgt spid="25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52">
                                            <p:txEl>
                                              <p:pRg st="1" end="1"/>
                                            </p:txEl>
                                          </p:spTgt>
                                        </p:tgtEl>
                                        <p:attrNameLst>
                                          <p:attrName>style.visibility</p:attrName>
                                        </p:attrNameLst>
                                      </p:cBhvr>
                                      <p:to>
                                        <p:strVal val="visible"/>
                                      </p:to>
                                    </p:set>
                                    <p:animEffect transition="in" filter="wipe(down)">
                                      <p:cBhvr>
                                        <p:cTn id="17" dur="500"/>
                                        <p:tgtEl>
                                          <p:spTgt spid="25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52">
                                            <p:txEl>
                                              <p:pRg st="2" end="2"/>
                                            </p:txEl>
                                          </p:spTgt>
                                        </p:tgtEl>
                                        <p:attrNameLst>
                                          <p:attrName>style.visibility</p:attrName>
                                        </p:attrNameLst>
                                      </p:cBhvr>
                                      <p:to>
                                        <p:strVal val="visible"/>
                                      </p:to>
                                    </p:set>
                                    <p:animEffect transition="in" filter="randombar(horizontal)">
                                      <p:cBhvr>
                                        <p:cTn id="22" dur="500"/>
                                        <p:tgtEl>
                                          <p:spTgt spid="25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52">
                                            <p:txEl>
                                              <p:pRg st="3" end="3"/>
                                            </p:txEl>
                                          </p:spTgt>
                                        </p:tgtEl>
                                        <p:attrNameLst>
                                          <p:attrName>style.visibility</p:attrName>
                                        </p:attrNameLst>
                                      </p:cBhvr>
                                      <p:to>
                                        <p:strVal val="visible"/>
                                      </p:to>
                                    </p:set>
                                    <p:anim calcmode="lin" valueType="num">
                                      <p:cBhvr additive="base">
                                        <p:cTn id="27" dur="500" fill="hold"/>
                                        <p:tgtEl>
                                          <p:spTgt spid="252">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5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252">
                                            <p:txEl>
                                              <p:pRg st="4" end="4"/>
                                            </p:txEl>
                                          </p:spTgt>
                                        </p:tgtEl>
                                        <p:attrNameLst>
                                          <p:attrName>style.visibility</p:attrName>
                                        </p:attrNameLst>
                                      </p:cBhvr>
                                      <p:to>
                                        <p:strVal val="visible"/>
                                      </p:to>
                                    </p:set>
                                    <p:animEffect transition="in" filter="wheel(1)">
                                      <p:cBhvr>
                                        <p:cTn id="33" dur="1000"/>
                                        <p:tgtEl>
                                          <p:spTgt spid="25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9" presetClass="entr" presetSubtype="0" decel="100000" fill="hold" nodeType="clickEffect">
                                  <p:stCondLst>
                                    <p:cond delay="0"/>
                                  </p:stCondLst>
                                  <p:childTnLst>
                                    <p:set>
                                      <p:cBhvr>
                                        <p:cTn id="37" dur="1" fill="hold">
                                          <p:stCondLst>
                                            <p:cond delay="0"/>
                                          </p:stCondLst>
                                        </p:cTn>
                                        <p:tgtEl>
                                          <p:spTgt spid="252">
                                            <p:txEl>
                                              <p:pRg st="5" end="5"/>
                                            </p:txEl>
                                          </p:spTgt>
                                        </p:tgtEl>
                                        <p:attrNameLst>
                                          <p:attrName>style.visibility</p:attrName>
                                        </p:attrNameLst>
                                      </p:cBhvr>
                                      <p:to>
                                        <p:strVal val="visible"/>
                                      </p:to>
                                    </p:set>
                                    <p:anim calcmode="lin" valueType="num">
                                      <p:cBhvr>
                                        <p:cTn id="38" dur="500" fill="hold"/>
                                        <p:tgtEl>
                                          <p:spTgt spid="252">
                                            <p:txEl>
                                              <p:pRg st="5" end="5"/>
                                            </p:txEl>
                                          </p:spTgt>
                                        </p:tgtEl>
                                        <p:attrNameLst>
                                          <p:attrName>ppt_w</p:attrName>
                                        </p:attrNameLst>
                                      </p:cBhvr>
                                      <p:tavLst>
                                        <p:tav tm="0">
                                          <p:val>
                                            <p:fltVal val="0"/>
                                          </p:val>
                                        </p:tav>
                                        <p:tav tm="100000">
                                          <p:val>
                                            <p:strVal val="#ppt_w"/>
                                          </p:val>
                                        </p:tav>
                                      </p:tavLst>
                                    </p:anim>
                                    <p:anim calcmode="lin" valueType="num">
                                      <p:cBhvr>
                                        <p:cTn id="39" dur="500" fill="hold"/>
                                        <p:tgtEl>
                                          <p:spTgt spid="252">
                                            <p:txEl>
                                              <p:pRg st="5" end="5"/>
                                            </p:txEl>
                                          </p:spTgt>
                                        </p:tgtEl>
                                        <p:attrNameLst>
                                          <p:attrName>ppt_h</p:attrName>
                                        </p:attrNameLst>
                                      </p:cBhvr>
                                      <p:tavLst>
                                        <p:tav tm="0">
                                          <p:val>
                                            <p:fltVal val="0"/>
                                          </p:val>
                                        </p:tav>
                                        <p:tav tm="100000">
                                          <p:val>
                                            <p:strVal val="#ppt_h"/>
                                          </p:val>
                                        </p:tav>
                                      </p:tavLst>
                                    </p:anim>
                                    <p:anim calcmode="lin" valueType="num">
                                      <p:cBhvr>
                                        <p:cTn id="40" dur="500" fill="hold"/>
                                        <p:tgtEl>
                                          <p:spTgt spid="252">
                                            <p:txEl>
                                              <p:pRg st="5" end="5"/>
                                            </p:txEl>
                                          </p:spTgt>
                                        </p:tgtEl>
                                        <p:attrNameLst>
                                          <p:attrName>style.rotation</p:attrName>
                                        </p:attrNameLst>
                                      </p:cBhvr>
                                      <p:tavLst>
                                        <p:tav tm="0">
                                          <p:val>
                                            <p:fltVal val="360"/>
                                          </p:val>
                                        </p:tav>
                                        <p:tav tm="100000">
                                          <p:val>
                                            <p:fltVal val="0"/>
                                          </p:val>
                                        </p:tav>
                                      </p:tavLst>
                                    </p:anim>
                                    <p:animEffect transition="in" filter="fade">
                                      <p:cBhvr>
                                        <p:cTn id="41" dur="500"/>
                                        <p:tgtEl>
                                          <p:spTgt spid="25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body" idx="2"/>
          </p:nvPr>
        </p:nvSpPr>
        <p:spPr>
          <a:xfrm>
            <a:off x="3649979" y="425200"/>
            <a:ext cx="2802439" cy="4069200"/>
          </a:xfrm>
          <a:prstGeom prst="rect">
            <a:avLst/>
          </a:prstGeom>
        </p:spPr>
        <p:txBody>
          <a:bodyPr spcFirstLastPara="1" wrap="square" lIns="91425" tIns="91425" rIns="91425" bIns="91425" anchor="t" anchorCtr="0">
            <a:noAutofit/>
          </a:bodyPr>
          <a:lstStyle/>
          <a:p>
            <a:pPr marL="0" indent="0" algn="just">
              <a:lnSpc>
                <a:spcPct val="150000"/>
              </a:lnSpc>
              <a:buNone/>
            </a:pPr>
            <a:r>
              <a:rPr lang="vi-VN" sz="1800">
                <a:solidFill>
                  <a:srgbClr val="FF0000"/>
                </a:solidFill>
                <a:latin typeface="SVN-DK Clochard" panose="02000000000000000000" pitchFamily="50" charset="0"/>
              </a:rPr>
              <a:t>Cách khắc phục:</a:t>
            </a:r>
          </a:p>
          <a:p>
            <a:pPr algn="just">
              <a:lnSpc>
                <a:spcPct val="150000"/>
              </a:lnSpc>
            </a:pPr>
            <a:r>
              <a:rPr lang="vi-VN" sz="1600">
                <a:solidFill>
                  <a:srgbClr val="7030A0"/>
                </a:solidFill>
                <a:latin typeface="SVN-DK Clochard" panose="02000000000000000000" pitchFamily="50" charset="0"/>
              </a:rPr>
              <a:t>Có hợp đồng, chữ ký bằng văn bản của khách hàng cho các yêu cầu cụ thể khi nhận dự án.</a:t>
            </a:r>
          </a:p>
          <a:p>
            <a:pPr algn="just">
              <a:lnSpc>
                <a:spcPct val="150000"/>
              </a:lnSpc>
            </a:pPr>
            <a:r>
              <a:rPr lang="vi-VN" sz="1600">
                <a:solidFill>
                  <a:srgbClr val="0070C0"/>
                </a:solidFill>
                <a:latin typeface="SVN-DK Clochard" panose="02000000000000000000" pitchFamily="50" charset="0"/>
              </a:rPr>
              <a:t>Cảnh bảo khách hàng về nguy cơ chậm tiến độ nếu làm theo các thay đổi đột xuất</a:t>
            </a:r>
            <a:r>
              <a:rPr lang="vi-VN" sz="1600" smtClean="0">
                <a:solidFill>
                  <a:srgbClr val="0070C0"/>
                </a:solidFill>
                <a:latin typeface="SVN-DK Clochard" panose="02000000000000000000" pitchFamily="50" charset="0"/>
              </a:rPr>
              <a:t>.</a:t>
            </a:r>
            <a:endParaRPr lang="vi-VN" sz="1600">
              <a:solidFill>
                <a:srgbClr val="0070C0"/>
              </a:solidFill>
              <a:latin typeface="SVN-DK Clochard" panose="02000000000000000000" pitchFamily="50" charset="0"/>
            </a:endParaRPr>
          </a:p>
        </p:txBody>
      </p:sp>
      <p:sp>
        <p:nvSpPr>
          <p:cNvPr id="253" name="Google Shape;253;p35"/>
          <p:cNvSpPr txBox="1">
            <a:spLocks noGrp="1"/>
          </p:cNvSpPr>
          <p:nvPr>
            <p:ph type="title"/>
          </p:nvPr>
        </p:nvSpPr>
        <p:spPr>
          <a:xfrm>
            <a:off x="339213" y="425200"/>
            <a:ext cx="2716407" cy="1098646"/>
          </a:xfrm>
          <a:prstGeom prst="rect">
            <a:avLst/>
          </a:prstGeom>
        </p:spPr>
        <p:txBody>
          <a:bodyPr spcFirstLastPara="1" wrap="square" lIns="91425" tIns="91425" rIns="91425" bIns="91425" anchor="t" anchorCtr="0">
            <a:noAutofit/>
          </a:bodyPr>
          <a:lstStyle/>
          <a:p>
            <a:pPr algn="just">
              <a:lnSpc>
                <a:spcPct val="100000"/>
              </a:lnSpc>
            </a:pPr>
            <a:r>
              <a:rPr lang="vi-VN">
                <a:latin typeface="SVN-DK Clochard" panose="02000000000000000000" pitchFamily="50" charset="0"/>
              </a:rPr>
              <a:t>Rủi ro đến từ khách hàng</a:t>
            </a:r>
          </a:p>
        </p:txBody>
      </p:sp>
      <p:sp>
        <p:nvSpPr>
          <p:cNvPr id="6" name="Google Shape;252;p35"/>
          <p:cNvSpPr txBox="1">
            <a:spLocks/>
          </p:cNvSpPr>
          <p:nvPr/>
        </p:nvSpPr>
        <p:spPr>
          <a:xfrm>
            <a:off x="349345" y="2064773"/>
            <a:ext cx="2814184" cy="2429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1pPr>
            <a:lvl2pPr marL="914400" marR="0" lvl="1" indent="-317500" algn="l" rtl="0">
              <a:lnSpc>
                <a:spcPct val="100000"/>
              </a:lnSpc>
              <a:spcBef>
                <a:spcPts val="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2pPr>
            <a:lvl3pPr marL="1371600" marR="0" lvl="2"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3pPr>
            <a:lvl4pPr marL="1828800" marR="0" lvl="3"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4pPr>
            <a:lvl5pPr marL="2286000" marR="0" lvl="4"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5pPr>
            <a:lvl6pPr marL="2743200" marR="0" lvl="5"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6pPr>
            <a:lvl7pPr marL="3200400" marR="0" lvl="6"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7pPr>
            <a:lvl8pPr marL="3657600" marR="0" lvl="7"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8pPr>
            <a:lvl9pPr marL="4114800" marR="0" lvl="8" indent="-317500" algn="l" rtl="0">
              <a:lnSpc>
                <a:spcPct val="100000"/>
              </a:lnSpc>
              <a:spcBef>
                <a:spcPts val="1600"/>
              </a:spcBef>
              <a:spcAft>
                <a:spcPts val="160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9pPr>
          </a:lstStyle>
          <a:p>
            <a:pPr marL="139700" indent="0" algn="just">
              <a:lnSpc>
                <a:spcPct val="150000"/>
              </a:lnSpc>
              <a:buNone/>
            </a:pPr>
            <a:r>
              <a:rPr lang="vi-VN" sz="1600">
                <a:solidFill>
                  <a:schemeClr val="bg2">
                    <a:lumMod val="50000"/>
                  </a:schemeClr>
                </a:solidFill>
                <a:latin typeface="SVN-DK Clochard" panose="02000000000000000000" pitchFamily="50" charset="0"/>
              </a:rPr>
              <a:t>Rủi ro này đến từ phía khách hàng, khi họ đưa ra các thay đổi không theo trật tự nào. Nhiều nhà quản lý dự án do cuốn theo các yêu cầu thất thường này khiến dự án bị rối tung</a:t>
            </a:r>
          </a:p>
        </p:txBody>
      </p:sp>
    </p:spTree>
    <p:extLst>
      <p:ext uri="{BB962C8B-B14F-4D97-AF65-F5344CB8AC3E}">
        <p14:creationId xmlns:p14="http://schemas.microsoft.com/office/powerpoint/2010/main" val="285818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52">
                                            <p:txEl>
                                              <p:pRg st="0" end="0"/>
                                            </p:txEl>
                                          </p:spTgt>
                                        </p:tgtEl>
                                        <p:attrNameLst>
                                          <p:attrName>style.visibility</p:attrName>
                                        </p:attrNameLst>
                                      </p:cBhvr>
                                      <p:to>
                                        <p:strVal val="visible"/>
                                      </p:to>
                                    </p:set>
                                    <p:animEffect transition="in" filter="barn(inVertical)">
                                      <p:cBhvr>
                                        <p:cTn id="12" dur="500"/>
                                        <p:tgtEl>
                                          <p:spTgt spid="25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2">
                                            <p:txEl>
                                              <p:pRg st="1" end="1"/>
                                            </p:txEl>
                                          </p:spTgt>
                                        </p:tgtEl>
                                        <p:attrNameLst>
                                          <p:attrName>style.visibility</p:attrName>
                                        </p:attrNameLst>
                                      </p:cBhvr>
                                      <p:to>
                                        <p:strVal val="visible"/>
                                      </p:to>
                                    </p:set>
                                    <p:anim calcmode="lin" valueType="num">
                                      <p:cBhvr additive="base">
                                        <p:cTn id="17" dur="500" fill="hold"/>
                                        <p:tgtEl>
                                          <p:spTgt spid="25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52">
                                            <p:txEl>
                                              <p:pRg st="2" end="2"/>
                                            </p:txEl>
                                          </p:spTgt>
                                        </p:tgtEl>
                                        <p:attrNameLst>
                                          <p:attrName>style.visibility</p:attrName>
                                        </p:attrNameLst>
                                      </p:cBhvr>
                                      <p:to>
                                        <p:strVal val="visible"/>
                                      </p:to>
                                    </p:set>
                                    <p:animEffect transition="in" filter="fade">
                                      <p:cBhvr>
                                        <p:cTn id="23" dur="1000"/>
                                        <p:tgtEl>
                                          <p:spTgt spid="252">
                                            <p:txEl>
                                              <p:pRg st="2" end="2"/>
                                            </p:txEl>
                                          </p:spTgt>
                                        </p:tgtEl>
                                      </p:cBhvr>
                                    </p:animEffect>
                                    <p:anim calcmode="lin" valueType="num">
                                      <p:cBhvr>
                                        <p:cTn id="24" dur="1000" fill="hold"/>
                                        <p:tgtEl>
                                          <p:spTgt spid="252">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25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body" idx="2"/>
          </p:nvPr>
        </p:nvSpPr>
        <p:spPr>
          <a:xfrm>
            <a:off x="3634741" y="425200"/>
            <a:ext cx="2817678" cy="4069200"/>
          </a:xfrm>
          <a:prstGeom prst="rect">
            <a:avLst/>
          </a:prstGeom>
        </p:spPr>
        <p:txBody>
          <a:bodyPr spcFirstLastPara="1" wrap="square" lIns="91425" tIns="91425" rIns="91425" bIns="91425" anchor="t" anchorCtr="0">
            <a:noAutofit/>
          </a:bodyPr>
          <a:lstStyle/>
          <a:p>
            <a:pPr marL="0" indent="0" algn="just">
              <a:lnSpc>
                <a:spcPct val="150000"/>
              </a:lnSpc>
              <a:buNone/>
            </a:pPr>
            <a:r>
              <a:rPr lang="vi-VN" sz="1800">
                <a:solidFill>
                  <a:srgbClr val="FF0000"/>
                </a:solidFill>
                <a:latin typeface="SVN-DK Clochard" panose="02000000000000000000" pitchFamily="50" charset="0"/>
              </a:rPr>
              <a:t>Cách khắc phục:</a:t>
            </a:r>
          </a:p>
          <a:p>
            <a:pPr algn="just">
              <a:lnSpc>
                <a:spcPct val="150000"/>
              </a:lnSpc>
            </a:pPr>
            <a:r>
              <a:rPr lang="vi-VN" sz="1600" smtClean="0">
                <a:solidFill>
                  <a:srgbClr val="0070C0"/>
                </a:solidFill>
                <a:latin typeface="SVN-DK Clochard" panose="02000000000000000000" pitchFamily="50" charset="0"/>
              </a:rPr>
              <a:t>Xây </a:t>
            </a:r>
            <a:r>
              <a:rPr lang="vi-VN" sz="1600">
                <a:solidFill>
                  <a:srgbClr val="0070C0"/>
                </a:solidFill>
                <a:latin typeface="SVN-DK Clochard" panose="02000000000000000000" pitchFamily="50" charset="0"/>
              </a:rPr>
              <a:t>dựng quy trình cụ thể, thủ tục rõ ràng (chữ ký của các đầu mối quan trọng liên quan) nếu muốn thay đổi.</a:t>
            </a:r>
          </a:p>
          <a:p>
            <a:pPr algn="just">
              <a:lnSpc>
                <a:spcPct val="150000"/>
              </a:lnSpc>
            </a:pPr>
            <a:r>
              <a:rPr lang="vi-VN" sz="1600">
                <a:solidFill>
                  <a:srgbClr val="7030A0"/>
                </a:solidFill>
                <a:latin typeface="SVN-DK Clochard" panose="02000000000000000000" pitchFamily="50" charset="0"/>
              </a:rPr>
              <a:t>Đàm phán rõ ràng để nhận thù lao tương xứng với những thay đổi ngoài hợp đồng.</a:t>
            </a:r>
          </a:p>
        </p:txBody>
      </p:sp>
      <p:sp>
        <p:nvSpPr>
          <p:cNvPr id="253" name="Google Shape;253;p35"/>
          <p:cNvSpPr txBox="1">
            <a:spLocks noGrp="1"/>
          </p:cNvSpPr>
          <p:nvPr>
            <p:ph type="title"/>
          </p:nvPr>
        </p:nvSpPr>
        <p:spPr>
          <a:xfrm>
            <a:off x="339213" y="425200"/>
            <a:ext cx="2716407" cy="1098646"/>
          </a:xfrm>
          <a:prstGeom prst="rect">
            <a:avLst/>
          </a:prstGeom>
        </p:spPr>
        <p:txBody>
          <a:bodyPr spcFirstLastPara="1" wrap="square" lIns="91425" tIns="91425" rIns="91425" bIns="91425" anchor="t" anchorCtr="0">
            <a:noAutofit/>
          </a:bodyPr>
          <a:lstStyle/>
          <a:p>
            <a:pPr algn="just">
              <a:lnSpc>
                <a:spcPct val="100000"/>
              </a:lnSpc>
            </a:pPr>
            <a:r>
              <a:rPr lang="vi-VN">
                <a:latin typeface="SVN-DK Clochard" panose="02000000000000000000" pitchFamily="50" charset="0"/>
              </a:rPr>
              <a:t>Rủi ro đến từ khách hàng</a:t>
            </a:r>
          </a:p>
        </p:txBody>
      </p:sp>
      <p:sp>
        <p:nvSpPr>
          <p:cNvPr id="6" name="Google Shape;252;p35"/>
          <p:cNvSpPr txBox="1">
            <a:spLocks/>
          </p:cNvSpPr>
          <p:nvPr/>
        </p:nvSpPr>
        <p:spPr>
          <a:xfrm>
            <a:off x="349345" y="2064773"/>
            <a:ext cx="2814184" cy="2429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1pPr>
            <a:lvl2pPr marL="914400" marR="0" lvl="1" indent="-317500" algn="l" rtl="0">
              <a:lnSpc>
                <a:spcPct val="100000"/>
              </a:lnSpc>
              <a:spcBef>
                <a:spcPts val="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2pPr>
            <a:lvl3pPr marL="1371600" marR="0" lvl="2"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3pPr>
            <a:lvl4pPr marL="1828800" marR="0" lvl="3"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4pPr>
            <a:lvl5pPr marL="2286000" marR="0" lvl="4"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5pPr>
            <a:lvl6pPr marL="2743200" marR="0" lvl="5"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6pPr>
            <a:lvl7pPr marL="3200400" marR="0" lvl="6"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7pPr>
            <a:lvl8pPr marL="3657600" marR="0" lvl="7"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8pPr>
            <a:lvl9pPr marL="4114800" marR="0" lvl="8" indent="-317500" algn="l" rtl="0">
              <a:lnSpc>
                <a:spcPct val="100000"/>
              </a:lnSpc>
              <a:spcBef>
                <a:spcPts val="1600"/>
              </a:spcBef>
              <a:spcAft>
                <a:spcPts val="160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9pPr>
          </a:lstStyle>
          <a:p>
            <a:pPr marL="139700" indent="0" algn="just">
              <a:lnSpc>
                <a:spcPct val="150000"/>
              </a:lnSpc>
              <a:buNone/>
            </a:pPr>
            <a:r>
              <a:rPr lang="vi-VN" sz="1600">
                <a:solidFill>
                  <a:schemeClr val="bg2">
                    <a:lumMod val="50000"/>
                  </a:schemeClr>
                </a:solidFill>
                <a:latin typeface="SVN-DK Clochard" panose="02000000000000000000" pitchFamily="50" charset="0"/>
              </a:rPr>
              <a:t>Rủi ro này đến từ phía khách hàng, khi họ đưa ra các thay đổi không theo trật tự nào. Nhiều nhà quản lý dự án do cuốn theo các yêu cầu thất thường này khiến dự án bị rối tung</a:t>
            </a:r>
          </a:p>
        </p:txBody>
      </p:sp>
    </p:spTree>
    <p:extLst>
      <p:ext uri="{BB962C8B-B14F-4D97-AF65-F5344CB8AC3E}">
        <p14:creationId xmlns:p14="http://schemas.microsoft.com/office/powerpoint/2010/main" val="118324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2">
                                            <p:txEl>
                                              <p:pRg st="1" end="1"/>
                                            </p:txEl>
                                          </p:spTgt>
                                        </p:tgtEl>
                                        <p:attrNameLst>
                                          <p:attrName>style.visibility</p:attrName>
                                        </p:attrNameLst>
                                      </p:cBhvr>
                                      <p:to>
                                        <p:strVal val="visible"/>
                                      </p:to>
                                    </p:set>
                                    <p:anim calcmode="lin" valueType="num">
                                      <p:cBhvr additive="base">
                                        <p:cTn id="7" dur="500" fill="hold"/>
                                        <p:tgtEl>
                                          <p:spTgt spid="25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52">
                                            <p:txEl>
                                              <p:pRg st="2" end="2"/>
                                            </p:txEl>
                                          </p:spTgt>
                                        </p:tgtEl>
                                        <p:attrNameLst>
                                          <p:attrName>style.visibility</p:attrName>
                                        </p:attrNameLst>
                                      </p:cBhvr>
                                      <p:to>
                                        <p:strVal val="visible"/>
                                      </p:to>
                                    </p:set>
                                    <p:animEffect transition="in" filter="barn(inVertical)">
                                      <p:cBhvr>
                                        <p:cTn id="13" dur="500"/>
                                        <p:tgtEl>
                                          <p:spTgt spid="25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body" idx="2"/>
          </p:nvPr>
        </p:nvSpPr>
        <p:spPr>
          <a:xfrm>
            <a:off x="3483377" y="425200"/>
            <a:ext cx="2969042" cy="4069200"/>
          </a:xfrm>
          <a:prstGeom prst="rect">
            <a:avLst/>
          </a:prstGeom>
        </p:spPr>
        <p:txBody>
          <a:bodyPr spcFirstLastPara="1" wrap="square" lIns="91425" tIns="91425" rIns="91425" bIns="91425" anchor="t" anchorCtr="0">
            <a:noAutofit/>
          </a:bodyPr>
          <a:lstStyle/>
          <a:p>
            <a:pPr marL="139700" indent="0" algn="just">
              <a:lnSpc>
                <a:spcPct val="150000"/>
              </a:lnSpc>
              <a:buNone/>
            </a:pPr>
            <a:r>
              <a:rPr lang="vi-VN" sz="1800">
                <a:solidFill>
                  <a:srgbClr val="FF0000"/>
                </a:solidFill>
                <a:latin typeface="SVN-DK Clochard" panose="02000000000000000000" pitchFamily="50" charset="0"/>
              </a:rPr>
              <a:t>Cách khắc phục:</a:t>
            </a:r>
          </a:p>
          <a:p>
            <a:pPr algn="just">
              <a:lnSpc>
                <a:spcPct val="150000"/>
              </a:lnSpc>
            </a:pPr>
            <a:r>
              <a:rPr lang="vi-VN" sz="1600" smtClean="0">
                <a:solidFill>
                  <a:srgbClr val="0070C0"/>
                </a:solidFill>
                <a:latin typeface="SVN-DK Clochard" panose="02000000000000000000" pitchFamily="50" charset="0"/>
              </a:rPr>
              <a:t>Lập </a:t>
            </a:r>
            <a:r>
              <a:rPr lang="vi-VN" sz="1600">
                <a:solidFill>
                  <a:srgbClr val="0070C0"/>
                </a:solidFill>
                <a:latin typeface="SVN-DK Clochard" panose="02000000000000000000" pitchFamily="50" charset="0"/>
              </a:rPr>
              <a:t>một số trường hợp giả định để đưa cho khách hàng tham khảo, từ đó làm theo mẫu có </a:t>
            </a:r>
            <a:r>
              <a:rPr lang="vi-VN" sz="1600" smtClean="0">
                <a:solidFill>
                  <a:srgbClr val="0070C0"/>
                </a:solidFill>
                <a:latin typeface="SVN-DK Clochard" panose="02000000000000000000" pitchFamily="50" charset="0"/>
              </a:rPr>
              <a:t>sẵn</a:t>
            </a:r>
            <a:endParaRPr lang="vi-VN" sz="1600">
              <a:latin typeface="SVN-DK Clochard" panose="02000000000000000000" pitchFamily="50" charset="0"/>
            </a:endParaRPr>
          </a:p>
          <a:p>
            <a:pPr algn="just">
              <a:lnSpc>
                <a:spcPct val="150000"/>
              </a:lnSpc>
            </a:pPr>
            <a:r>
              <a:rPr lang="vi-VN" sz="1600" smtClean="0">
                <a:solidFill>
                  <a:srgbClr val="7030A0"/>
                </a:solidFill>
                <a:latin typeface="SVN-DK Clochard" panose="02000000000000000000" pitchFamily="50" charset="0"/>
              </a:rPr>
              <a:t>Phát </a:t>
            </a:r>
            <a:r>
              <a:rPr lang="vi-VN" sz="1600">
                <a:solidFill>
                  <a:srgbClr val="7030A0"/>
                </a:solidFill>
                <a:latin typeface="SVN-DK Clochard" panose="02000000000000000000" pitchFamily="50" charset="0"/>
              </a:rPr>
              <a:t>triển mẫu phần mềm thử nghiệm (prototype), đưa ra yêu cầu mô tả chi tiết và gửi tới khách hàng</a:t>
            </a:r>
          </a:p>
        </p:txBody>
      </p:sp>
      <p:sp>
        <p:nvSpPr>
          <p:cNvPr id="253" name="Google Shape;253;p35"/>
          <p:cNvSpPr txBox="1">
            <a:spLocks noGrp="1"/>
          </p:cNvSpPr>
          <p:nvPr>
            <p:ph type="title"/>
          </p:nvPr>
        </p:nvSpPr>
        <p:spPr>
          <a:xfrm>
            <a:off x="339213" y="425200"/>
            <a:ext cx="2824316" cy="1098646"/>
          </a:xfrm>
          <a:prstGeom prst="rect">
            <a:avLst/>
          </a:prstGeom>
        </p:spPr>
        <p:txBody>
          <a:bodyPr spcFirstLastPara="1" wrap="square" lIns="91425" tIns="91425" rIns="91425" bIns="91425" anchor="t" anchorCtr="0">
            <a:noAutofit/>
          </a:bodyPr>
          <a:lstStyle/>
          <a:p>
            <a:pPr algn="just">
              <a:lnSpc>
                <a:spcPct val="100000"/>
              </a:lnSpc>
            </a:pPr>
            <a:r>
              <a:rPr lang="vi-VN">
                <a:latin typeface="SVN-DK Clochard" panose="02000000000000000000" pitchFamily="50" charset="0"/>
              </a:rPr>
              <a:t>Yêu cầu không rõ ràng</a:t>
            </a:r>
          </a:p>
        </p:txBody>
      </p:sp>
      <p:sp>
        <p:nvSpPr>
          <p:cNvPr id="6" name="Google Shape;252;p35"/>
          <p:cNvSpPr txBox="1">
            <a:spLocks/>
          </p:cNvSpPr>
          <p:nvPr/>
        </p:nvSpPr>
        <p:spPr>
          <a:xfrm>
            <a:off x="349345" y="2064773"/>
            <a:ext cx="2814184" cy="2429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1pPr>
            <a:lvl2pPr marL="914400" marR="0" lvl="1" indent="-317500" algn="l" rtl="0">
              <a:lnSpc>
                <a:spcPct val="100000"/>
              </a:lnSpc>
              <a:spcBef>
                <a:spcPts val="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2pPr>
            <a:lvl3pPr marL="1371600" marR="0" lvl="2"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3pPr>
            <a:lvl4pPr marL="1828800" marR="0" lvl="3"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4pPr>
            <a:lvl5pPr marL="2286000" marR="0" lvl="4"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5pPr>
            <a:lvl6pPr marL="2743200" marR="0" lvl="5"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6pPr>
            <a:lvl7pPr marL="3200400" marR="0" lvl="6"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7pPr>
            <a:lvl8pPr marL="3657600" marR="0" lvl="7"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8pPr>
            <a:lvl9pPr marL="4114800" marR="0" lvl="8" indent="-317500" algn="l" rtl="0">
              <a:lnSpc>
                <a:spcPct val="100000"/>
              </a:lnSpc>
              <a:spcBef>
                <a:spcPts val="1600"/>
              </a:spcBef>
              <a:spcAft>
                <a:spcPts val="160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9pPr>
          </a:lstStyle>
          <a:p>
            <a:pPr marL="139700" indent="0" algn="just">
              <a:lnSpc>
                <a:spcPct val="150000"/>
              </a:lnSpc>
              <a:buNone/>
            </a:pPr>
            <a:r>
              <a:rPr lang="vi-VN" sz="1600">
                <a:solidFill>
                  <a:srgbClr val="00B050"/>
                </a:solidFill>
                <a:latin typeface="SVN-DK Clochard" panose="02000000000000000000" pitchFamily="50" charset="0"/>
              </a:rPr>
              <a:t>Rủi ro này đến từ phía khách hàng, khi họ đưa ra </a:t>
            </a:r>
            <a:r>
              <a:rPr lang="vi-VN" sz="1600" smtClean="0">
                <a:solidFill>
                  <a:srgbClr val="00B050"/>
                </a:solidFill>
                <a:latin typeface="SVN-DK Clochard" panose="02000000000000000000" pitchFamily="50" charset="0"/>
              </a:rPr>
              <a:t>các</a:t>
            </a:r>
            <a:r>
              <a:rPr lang="en-US" sz="1600" smtClean="0">
                <a:solidFill>
                  <a:srgbClr val="00B050"/>
                </a:solidFill>
                <a:latin typeface="SVN-DK Clochard" panose="02000000000000000000" pitchFamily="50" charset="0"/>
              </a:rPr>
              <a:t> yêu cầu chung không cụ thể về dụ án của họ</a:t>
            </a:r>
            <a:endParaRPr lang="vi-VN" sz="1600">
              <a:solidFill>
                <a:srgbClr val="00B050"/>
              </a:solidFill>
              <a:latin typeface="SVN-DK Clochard" panose="02000000000000000000" pitchFamily="50" charset="0"/>
            </a:endParaRPr>
          </a:p>
        </p:txBody>
      </p:sp>
    </p:spTree>
    <p:extLst>
      <p:ext uri="{BB962C8B-B14F-4D97-AF65-F5344CB8AC3E}">
        <p14:creationId xmlns:p14="http://schemas.microsoft.com/office/powerpoint/2010/main" val="177811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randombar(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52">
                                            <p:txEl>
                                              <p:pRg st="0" end="0"/>
                                            </p:txEl>
                                          </p:spTgt>
                                        </p:tgtEl>
                                        <p:attrNameLst>
                                          <p:attrName>style.visibility</p:attrName>
                                        </p:attrNameLst>
                                      </p:cBhvr>
                                      <p:to>
                                        <p:strVal val="visible"/>
                                      </p:to>
                                    </p:set>
                                    <p:animEffect transition="in" filter="barn(inVertical)">
                                      <p:cBhvr>
                                        <p:cTn id="12" dur="500"/>
                                        <p:tgtEl>
                                          <p:spTgt spid="25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52">
                                            <p:txEl>
                                              <p:pRg st="1" end="1"/>
                                            </p:txEl>
                                          </p:spTgt>
                                        </p:tgtEl>
                                        <p:attrNameLst>
                                          <p:attrName>style.visibility</p:attrName>
                                        </p:attrNameLst>
                                      </p:cBhvr>
                                      <p:to>
                                        <p:strVal val="visible"/>
                                      </p:to>
                                    </p:set>
                                    <p:animEffect transition="in" filter="wheel(1)">
                                      <p:cBhvr>
                                        <p:cTn id="17" dur="750"/>
                                        <p:tgtEl>
                                          <p:spTgt spid="25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52">
                                            <p:txEl>
                                              <p:pRg st="2" end="2"/>
                                            </p:txEl>
                                          </p:spTgt>
                                        </p:tgtEl>
                                        <p:attrNameLst>
                                          <p:attrName>style.visibility</p:attrName>
                                        </p:attrNameLst>
                                      </p:cBhvr>
                                      <p:to>
                                        <p:strVal val="visible"/>
                                      </p:to>
                                    </p:set>
                                    <p:animEffect transition="in" filter="randombar(horizontal)">
                                      <p:cBhvr>
                                        <p:cTn id="22" dur="500"/>
                                        <p:tgtEl>
                                          <p:spTgt spid="25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body" idx="2"/>
          </p:nvPr>
        </p:nvSpPr>
        <p:spPr>
          <a:xfrm>
            <a:off x="3421380" y="425200"/>
            <a:ext cx="3031039" cy="4069200"/>
          </a:xfrm>
          <a:prstGeom prst="rect">
            <a:avLst/>
          </a:prstGeom>
        </p:spPr>
        <p:txBody>
          <a:bodyPr spcFirstLastPara="1" wrap="square" lIns="91425" tIns="91425" rIns="91425" bIns="91425" anchor="t" anchorCtr="0">
            <a:noAutofit/>
          </a:bodyPr>
          <a:lstStyle/>
          <a:p>
            <a:pPr marL="139700" indent="0" algn="just">
              <a:lnSpc>
                <a:spcPct val="150000"/>
              </a:lnSpc>
              <a:buNone/>
            </a:pPr>
            <a:r>
              <a:rPr lang="vi-VN" sz="1800">
                <a:solidFill>
                  <a:srgbClr val="FF0000"/>
                </a:solidFill>
                <a:latin typeface="SVN-DK Clochard" panose="02000000000000000000" pitchFamily="50" charset="0"/>
              </a:rPr>
              <a:t>Cách khắc phục:</a:t>
            </a:r>
          </a:p>
          <a:p>
            <a:pPr algn="just">
              <a:lnSpc>
                <a:spcPct val="150000"/>
              </a:lnSpc>
            </a:pPr>
            <a:r>
              <a:rPr lang="vi-VN" sz="1600">
                <a:solidFill>
                  <a:srgbClr val="7030A0"/>
                </a:solidFill>
                <a:latin typeface="SVN-DK Clochard" panose="02000000000000000000" pitchFamily="50" charset="0"/>
              </a:rPr>
              <a:t>Đảm bảo mọi nhân sự đều được đảm nhiệm phần việc quan trọng của dự án</a:t>
            </a:r>
          </a:p>
          <a:p>
            <a:pPr algn="just">
              <a:lnSpc>
                <a:spcPct val="150000"/>
              </a:lnSpc>
            </a:pPr>
            <a:r>
              <a:rPr lang="vi-VN" sz="1600">
                <a:solidFill>
                  <a:srgbClr val="0070C0"/>
                </a:solidFill>
                <a:latin typeface="SVN-DK Clochard" panose="02000000000000000000" pitchFamily="50" charset="0"/>
              </a:rPr>
              <a:t>Họp mặt thường niên (ngoài công việc) để xây dựng tình đoàn kết, </a:t>
            </a:r>
            <a:r>
              <a:rPr lang="vi-VN" sz="1600" smtClean="0">
                <a:solidFill>
                  <a:srgbClr val="0070C0"/>
                </a:solidFill>
                <a:latin typeface="SVN-DK Clochard" panose="02000000000000000000" pitchFamily="50" charset="0"/>
              </a:rPr>
              <a:t>teamwork</a:t>
            </a:r>
            <a:endParaRPr lang="vi-VN" sz="1600">
              <a:solidFill>
                <a:srgbClr val="0070C0"/>
              </a:solidFill>
              <a:latin typeface="SVN-DK Clochard" panose="02000000000000000000" pitchFamily="50" charset="0"/>
            </a:endParaRPr>
          </a:p>
        </p:txBody>
      </p:sp>
      <p:sp>
        <p:nvSpPr>
          <p:cNvPr id="253" name="Google Shape;253;p35"/>
          <p:cNvSpPr txBox="1">
            <a:spLocks noGrp="1"/>
          </p:cNvSpPr>
          <p:nvPr>
            <p:ph type="title"/>
          </p:nvPr>
        </p:nvSpPr>
        <p:spPr>
          <a:xfrm>
            <a:off x="339213" y="425200"/>
            <a:ext cx="2979174" cy="1098646"/>
          </a:xfrm>
          <a:prstGeom prst="rect">
            <a:avLst/>
          </a:prstGeom>
        </p:spPr>
        <p:txBody>
          <a:bodyPr spcFirstLastPara="1" wrap="square" lIns="91425" tIns="91425" rIns="91425" bIns="91425" anchor="t" anchorCtr="0">
            <a:noAutofit/>
          </a:bodyPr>
          <a:lstStyle/>
          <a:p>
            <a:pPr algn="just">
              <a:lnSpc>
                <a:spcPct val="100000"/>
              </a:lnSpc>
            </a:pPr>
            <a:r>
              <a:rPr lang="vi-VN">
                <a:latin typeface="SVN-DK Clochard" panose="02000000000000000000" pitchFamily="50" charset="0"/>
              </a:rPr>
              <a:t>Nhân sự rời dự án</a:t>
            </a:r>
          </a:p>
        </p:txBody>
      </p:sp>
      <p:pic>
        <p:nvPicPr>
          <p:cNvPr id="4098" name="Picture 2" descr="Nâng Cao Chất Lượng Quản Trị Rủi Ro Dự Án: Một Bài Học Thực T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94" y="1796059"/>
            <a:ext cx="2934212" cy="14485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81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Effect transition="in" filter="barn(inVertical)">
                                      <p:cBhvr>
                                        <p:cTn id="7" dur="500"/>
                                        <p:tgtEl>
                                          <p:spTgt spid="2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2">
                                            <p:txEl>
                                              <p:pRg st="1" end="1"/>
                                            </p:txEl>
                                          </p:spTgt>
                                        </p:tgtEl>
                                        <p:attrNameLst>
                                          <p:attrName>style.visibility</p:attrName>
                                        </p:attrNameLst>
                                      </p:cBhvr>
                                      <p:to>
                                        <p:strVal val="visible"/>
                                      </p:to>
                                    </p:set>
                                    <p:animEffect transition="in" filter="wipe(down)">
                                      <p:cBhvr>
                                        <p:cTn id="12" dur="500"/>
                                        <p:tgtEl>
                                          <p:spTgt spid="2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2">
                                            <p:txEl>
                                              <p:pRg st="2" end="2"/>
                                            </p:txEl>
                                          </p:spTgt>
                                        </p:tgtEl>
                                        <p:attrNameLst>
                                          <p:attrName>style.visibility</p:attrName>
                                        </p:attrNameLst>
                                      </p:cBhvr>
                                      <p:to>
                                        <p:strVal val="visible"/>
                                      </p:to>
                                    </p:set>
                                    <p:anim calcmode="lin" valueType="num">
                                      <p:cBhvr additive="base">
                                        <p:cTn id="17" dur="500" fill="hold"/>
                                        <p:tgtEl>
                                          <p:spTgt spid="25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idx="6"/>
          </p:nvPr>
        </p:nvSpPr>
        <p:spPr>
          <a:xfrm>
            <a:off x="204992" y="628154"/>
            <a:ext cx="3327248" cy="485835"/>
          </a:xfrm>
          <a:prstGeom prst="rect">
            <a:avLst/>
          </a:prstGeom>
        </p:spPr>
        <p:txBody>
          <a:bodyPr spcFirstLastPara="1" wrap="square" lIns="91425" tIns="91425" rIns="91425" bIns="91425" anchor="t" anchorCtr="0">
            <a:noAutofit/>
          </a:bodyPr>
          <a:lstStyle/>
          <a:p>
            <a:r>
              <a:rPr lang="en" smtClean="0">
                <a:latin typeface="SVN-Hemi Head" panose="02040603050506020204" pitchFamily="18" charset="0"/>
              </a:rPr>
              <a:t>Thành viên nhóm</a:t>
            </a:r>
            <a:endParaRPr>
              <a:latin typeface="SVN-Hemi Head" panose="02040603050506020204" pitchFamily="18" charset="0"/>
            </a:endParaRPr>
          </a:p>
        </p:txBody>
      </p:sp>
      <p:grpSp>
        <p:nvGrpSpPr>
          <p:cNvPr id="289" name="Google Shape;289;p37"/>
          <p:cNvGrpSpPr/>
          <p:nvPr/>
        </p:nvGrpSpPr>
        <p:grpSpPr>
          <a:xfrm>
            <a:off x="617474" y="1337368"/>
            <a:ext cx="2111636" cy="2118806"/>
            <a:chOff x="-234335" y="1900470"/>
            <a:chExt cx="1855079" cy="1861377"/>
          </a:xfrm>
          <a:solidFill>
            <a:schemeClr val="tx1">
              <a:lumMod val="20000"/>
              <a:lumOff val="80000"/>
            </a:schemeClr>
          </a:solidFill>
        </p:grpSpPr>
        <p:sp>
          <p:nvSpPr>
            <p:cNvPr id="292" name="Google Shape;292;p37"/>
            <p:cNvSpPr/>
            <p:nvPr/>
          </p:nvSpPr>
          <p:spPr>
            <a:xfrm>
              <a:off x="-234335" y="1900470"/>
              <a:ext cx="1101300" cy="649025"/>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grpFill/>
            <a:ln>
              <a:solidFill>
                <a:schemeClr val="tx2">
                  <a:lumMod val="20000"/>
                  <a:lumOff val="80000"/>
                </a:schemeClr>
              </a:solidFill>
            </a:ln>
          </p:spPr>
          <p:txBody>
            <a:bodyPr spcFirstLastPara="1" wrap="square" lIns="91425" tIns="91425" rIns="91425" bIns="91425" anchor="ctr" anchorCtr="0">
              <a:noAutofit/>
            </a:bodyPr>
            <a:lstStyle/>
            <a:p>
              <a:endParaRPr/>
            </a:p>
          </p:txBody>
        </p:sp>
        <p:sp>
          <p:nvSpPr>
            <p:cNvPr id="291" name="Google Shape;291;p37"/>
            <p:cNvSpPr/>
            <p:nvPr/>
          </p:nvSpPr>
          <p:spPr>
            <a:xfrm>
              <a:off x="-706" y="2140122"/>
              <a:ext cx="1621450" cy="1621725"/>
            </a:xfrm>
            <a:custGeom>
              <a:avLst/>
              <a:gdLst/>
              <a:ahLst/>
              <a:cxnLst/>
              <a:rect l="l" t="t" r="r" b="b"/>
              <a:pathLst>
                <a:path w="64858" h="64869" extrusionOk="0">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grpFill/>
            <a:ln>
              <a:solidFill>
                <a:schemeClr val="tx2">
                  <a:lumMod val="20000"/>
                  <a:lumOff val="80000"/>
                </a:schemeClr>
              </a:solidFill>
            </a:ln>
            <a:effectLst>
              <a:outerShdw blurRad="42863" dist="38100" dir="2160000" algn="bl" rotWithShape="0">
                <a:srgbClr val="000000">
                  <a:alpha val="50000"/>
                </a:srgbClr>
              </a:outerShdw>
            </a:effectLst>
          </p:spPr>
          <p:txBody>
            <a:bodyPr spcFirstLastPara="1" wrap="square" lIns="91425" tIns="91425" rIns="91425" bIns="91425" anchor="ctr" anchorCtr="0">
              <a:noAutofit/>
            </a:bodyPr>
            <a:lstStyle/>
            <a:p>
              <a:endParaRPr/>
            </a:p>
          </p:txBody>
        </p:sp>
      </p:grpSp>
      <p:sp>
        <p:nvSpPr>
          <p:cNvPr id="295" name="Google Shape;295;p37"/>
          <p:cNvSpPr txBox="1">
            <a:spLocks noGrp="1"/>
          </p:cNvSpPr>
          <p:nvPr>
            <p:ph type="subTitle" idx="1"/>
          </p:nvPr>
        </p:nvSpPr>
        <p:spPr>
          <a:xfrm>
            <a:off x="3842323" y="846469"/>
            <a:ext cx="2573225" cy="316192"/>
          </a:xfrm>
          <a:prstGeom prst="rect">
            <a:avLst/>
          </a:prstGeom>
        </p:spPr>
        <p:txBody>
          <a:bodyPr spcFirstLastPara="1" wrap="square" lIns="91425" tIns="91425" rIns="91425" bIns="91425" anchor="t" anchorCtr="0">
            <a:noAutofit/>
          </a:bodyPr>
          <a:lstStyle/>
          <a:p>
            <a:pPr marL="0" indent="0">
              <a:buClr>
                <a:schemeClr val="dk1"/>
              </a:buClr>
              <a:buSzPts val="1100"/>
            </a:pPr>
            <a:r>
              <a:rPr lang="en-US" sz="1800" smtClean="0">
                <a:latin typeface="SVN-Hemi Head" panose="02040603050506020204" pitchFamily="18" charset="0"/>
              </a:rPr>
              <a:t>Nguyễn Đình Nguyên</a:t>
            </a:r>
          </a:p>
        </p:txBody>
      </p:sp>
      <p:sp>
        <p:nvSpPr>
          <p:cNvPr id="34" name="Google Shape;388;p41"/>
          <p:cNvSpPr txBox="1">
            <a:spLocks/>
          </p:cNvSpPr>
          <p:nvPr/>
        </p:nvSpPr>
        <p:spPr>
          <a:xfrm rot="431921">
            <a:off x="1310398" y="1880263"/>
            <a:ext cx="1298960" cy="113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000"/>
              <a:buFont typeface="Concert One"/>
              <a:buNone/>
              <a:defRPr sz="2000" b="1" i="0" u="none" strike="noStrike" cap="none">
                <a:solidFill>
                  <a:schemeClr val="accent2"/>
                </a:solidFill>
                <a:latin typeface="Concert One"/>
                <a:ea typeface="Concert One"/>
                <a:cs typeface="Concert One"/>
                <a:sym typeface="Concert One"/>
              </a:defRPr>
            </a:lvl1pPr>
            <a:lvl2pPr marR="0" lvl="1" algn="l" rtl="0">
              <a:lnSpc>
                <a:spcPct val="100000"/>
              </a:lnSpc>
              <a:spcBef>
                <a:spcPts val="0"/>
              </a:spcBef>
              <a:spcAft>
                <a:spcPts val="0"/>
              </a:spcAft>
              <a:buClr>
                <a:schemeClr val="accent2"/>
              </a:buClr>
              <a:buSzPts val="2000"/>
              <a:buFont typeface="Arial"/>
              <a:buNone/>
              <a:defRPr sz="20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2000"/>
              <a:buFont typeface="Arial"/>
              <a:buNone/>
              <a:defRPr sz="20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2000"/>
              <a:buFont typeface="Arial"/>
              <a:buNone/>
              <a:defRPr sz="20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2000"/>
              <a:buFont typeface="Arial"/>
              <a:buNone/>
              <a:defRPr sz="20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2000"/>
              <a:buFont typeface="Arial"/>
              <a:buNone/>
              <a:defRPr sz="20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2000"/>
              <a:buFont typeface="Arial"/>
              <a:buNone/>
              <a:defRPr sz="20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2000"/>
              <a:buFont typeface="Arial"/>
              <a:buNone/>
              <a:defRPr sz="20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2000"/>
              <a:buFont typeface="Arial"/>
              <a:buNone/>
              <a:defRPr sz="2000" b="0" i="0" u="none" strike="noStrike" cap="none">
                <a:solidFill>
                  <a:schemeClr val="accent2"/>
                </a:solidFill>
                <a:latin typeface="Arial"/>
                <a:ea typeface="Arial"/>
                <a:cs typeface="Arial"/>
                <a:sym typeface="Arial"/>
              </a:defRPr>
            </a:lvl9pPr>
          </a:lstStyle>
          <a:p>
            <a:pPr algn="ctr"/>
            <a:r>
              <a:rPr lang="en" sz="5400" smtClean="0"/>
              <a:t>7+</a:t>
            </a:r>
            <a:endParaRPr lang="en" sz="5400"/>
          </a:p>
        </p:txBody>
      </p:sp>
      <p:pic>
        <p:nvPicPr>
          <p:cNvPr id="35" name="Google Shape;391;p41"/>
          <p:cNvPicPr preferRelativeResize="0"/>
          <p:nvPr/>
        </p:nvPicPr>
        <p:blipFill>
          <a:blip r:embed="rId3">
            <a:alphaModFix/>
          </a:blip>
          <a:stretch>
            <a:fillRect/>
          </a:stretch>
        </p:blipFill>
        <p:spPr>
          <a:xfrm rot="601762">
            <a:off x="1026320" y="2836423"/>
            <a:ext cx="1534966" cy="325925"/>
          </a:xfrm>
          <a:prstGeom prst="rect">
            <a:avLst/>
          </a:prstGeom>
          <a:noFill/>
          <a:ln>
            <a:noFill/>
          </a:ln>
        </p:spPr>
      </p:pic>
      <p:sp>
        <p:nvSpPr>
          <p:cNvPr id="43" name="Google Shape;295;p37"/>
          <p:cNvSpPr txBox="1">
            <a:spLocks noGrp="1"/>
          </p:cNvSpPr>
          <p:nvPr>
            <p:ph type="subTitle" idx="1"/>
          </p:nvPr>
        </p:nvSpPr>
        <p:spPr>
          <a:xfrm>
            <a:off x="3887479" y="1236084"/>
            <a:ext cx="2573225" cy="328393"/>
          </a:xfrm>
          <a:prstGeom prst="rect">
            <a:avLst/>
          </a:prstGeom>
        </p:spPr>
        <p:txBody>
          <a:bodyPr spcFirstLastPara="1" wrap="square" lIns="91425" tIns="91425" rIns="91425" bIns="91425" anchor="t" anchorCtr="0">
            <a:noAutofit/>
          </a:bodyPr>
          <a:lstStyle/>
          <a:p>
            <a:pPr marL="0" indent="0">
              <a:buClr>
                <a:schemeClr val="dk1"/>
              </a:buClr>
              <a:buSzPts val="1100"/>
            </a:pPr>
            <a:r>
              <a:rPr lang="en-US" sz="1800" smtClean="0">
                <a:latin typeface="SVN-Hemi Head" panose="02040603050506020204" pitchFamily="18" charset="0"/>
              </a:rPr>
              <a:t>Phạm Hoàng Khôi</a:t>
            </a:r>
          </a:p>
        </p:txBody>
      </p:sp>
      <p:sp>
        <p:nvSpPr>
          <p:cNvPr id="44" name="Google Shape;295;p37"/>
          <p:cNvSpPr txBox="1">
            <a:spLocks noGrp="1"/>
          </p:cNvSpPr>
          <p:nvPr>
            <p:ph type="subTitle" idx="1"/>
          </p:nvPr>
        </p:nvSpPr>
        <p:spPr>
          <a:xfrm>
            <a:off x="3842321" y="1623454"/>
            <a:ext cx="2573225" cy="316192"/>
          </a:xfrm>
          <a:prstGeom prst="rect">
            <a:avLst/>
          </a:prstGeom>
        </p:spPr>
        <p:txBody>
          <a:bodyPr spcFirstLastPara="1" wrap="square" lIns="91425" tIns="91425" rIns="91425" bIns="91425" anchor="t" anchorCtr="0">
            <a:noAutofit/>
          </a:bodyPr>
          <a:lstStyle/>
          <a:p>
            <a:pPr marL="0" indent="0">
              <a:buClr>
                <a:schemeClr val="dk1"/>
              </a:buClr>
              <a:buSzPts val="1100"/>
            </a:pPr>
            <a:r>
              <a:rPr lang="en-US" sz="1800" smtClean="0">
                <a:latin typeface="SVN-Hemi Head" panose="02040603050506020204" pitchFamily="18" charset="0"/>
              </a:rPr>
              <a:t>Huỳnh Tấn Lộc</a:t>
            </a:r>
          </a:p>
        </p:txBody>
      </p:sp>
      <p:sp>
        <p:nvSpPr>
          <p:cNvPr id="45" name="Google Shape;295;p37"/>
          <p:cNvSpPr txBox="1">
            <a:spLocks noGrp="1"/>
          </p:cNvSpPr>
          <p:nvPr>
            <p:ph type="subTitle" idx="1"/>
          </p:nvPr>
        </p:nvSpPr>
        <p:spPr>
          <a:xfrm>
            <a:off x="3842321" y="1995076"/>
            <a:ext cx="2573225" cy="316192"/>
          </a:xfrm>
          <a:prstGeom prst="rect">
            <a:avLst/>
          </a:prstGeom>
        </p:spPr>
        <p:txBody>
          <a:bodyPr spcFirstLastPara="1" wrap="square" lIns="91425" tIns="91425" rIns="91425" bIns="91425" anchor="t" anchorCtr="0">
            <a:noAutofit/>
          </a:bodyPr>
          <a:lstStyle/>
          <a:p>
            <a:pPr marL="0" indent="0">
              <a:buClr>
                <a:schemeClr val="dk1"/>
              </a:buClr>
              <a:buSzPts val="1100"/>
            </a:pPr>
            <a:r>
              <a:rPr lang="en-US" sz="1800" smtClean="0">
                <a:latin typeface="SVN-Hemi Head" panose="02040603050506020204" pitchFamily="18" charset="0"/>
              </a:rPr>
              <a:t>Võ Thành Quỳnh</a:t>
            </a:r>
          </a:p>
        </p:txBody>
      </p:sp>
      <p:sp>
        <p:nvSpPr>
          <p:cNvPr id="46" name="Google Shape;295;p37"/>
          <p:cNvSpPr txBox="1">
            <a:spLocks noGrp="1"/>
          </p:cNvSpPr>
          <p:nvPr>
            <p:ph type="subTitle" idx="1"/>
          </p:nvPr>
        </p:nvSpPr>
        <p:spPr>
          <a:xfrm>
            <a:off x="3842320" y="2383735"/>
            <a:ext cx="2573225" cy="316192"/>
          </a:xfrm>
          <a:prstGeom prst="rect">
            <a:avLst/>
          </a:prstGeom>
        </p:spPr>
        <p:txBody>
          <a:bodyPr spcFirstLastPara="1" wrap="square" lIns="91425" tIns="91425" rIns="91425" bIns="91425" anchor="t" anchorCtr="0">
            <a:noAutofit/>
          </a:bodyPr>
          <a:lstStyle/>
          <a:p>
            <a:pPr marL="0" indent="0">
              <a:buClr>
                <a:schemeClr val="dk1"/>
              </a:buClr>
              <a:buSzPts val="1100"/>
            </a:pPr>
            <a:r>
              <a:rPr lang="en-US" sz="1800" smtClean="0">
                <a:latin typeface="SVN-Hemi Head" panose="02040603050506020204" pitchFamily="18" charset="0"/>
              </a:rPr>
              <a:t>Châu Đức Công</a:t>
            </a:r>
          </a:p>
        </p:txBody>
      </p:sp>
      <p:sp>
        <p:nvSpPr>
          <p:cNvPr id="47" name="Google Shape;295;p37"/>
          <p:cNvSpPr txBox="1">
            <a:spLocks noGrp="1"/>
          </p:cNvSpPr>
          <p:nvPr>
            <p:ph type="subTitle" idx="1"/>
          </p:nvPr>
        </p:nvSpPr>
        <p:spPr>
          <a:xfrm>
            <a:off x="3842320" y="2767158"/>
            <a:ext cx="2573225" cy="316192"/>
          </a:xfrm>
          <a:prstGeom prst="rect">
            <a:avLst/>
          </a:prstGeom>
        </p:spPr>
        <p:txBody>
          <a:bodyPr spcFirstLastPara="1" wrap="square" lIns="91425" tIns="91425" rIns="91425" bIns="91425" anchor="t" anchorCtr="0">
            <a:noAutofit/>
          </a:bodyPr>
          <a:lstStyle/>
          <a:p>
            <a:pPr marL="0" indent="0">
              <a:buClr>
                <a:schemeClr val="dk1"/>
              </a:buClr>
              <a:buSzPts val="1100"/>
            </a:pPr>
            <a:r>
              <a:rPr lang="en-US" sz="1800" smtClean="0">
                <a:latin typeface="SVN-Hemi Head" panose="02040603050506020204" pitchFamily="18" charset="0"/>
              </a:rPr>
              <a:t>Quách Hoàng Luân</a:t>
            </a:r>
          </a:p>
        </p:txBody>
      </p:sp>
      <p:sp>
        <p:nvSpPr>
          <p:cNvPr id="48" name="Google Shape;295;p37"/>
          <p:cNvSpPr txBox="1">
            <a:spLocks noGrp="1"/>
          </p:cNvSpPr>
          <p:nvPr>
            <p:ph type="subTitle" idx="1"/>
          </p:nvPr>
        </p:nvSpPr>
        <p:spPr>
          <a:xfrm>
            <a:off x="3842319" y="3151273"/>
            <a:ext cx="2573225" cy="316192"/>
          </a:xfrm>
          <a:prstGeom prst="rect">
            <a:avLst/>
          </a:prstGeom>
        </p:spPr>
        <p:txBody>
          <a:bodyPr spcFirstLastPara="1" wrap="square" lIns="91425" tIns="91425" rIns="91425" bIns="91425" anchor="t" anchorCtr="0">
            <a:noAutofit/>
          </a:bodyPr>
          <a:lstStyle/>
          <a:p>
            <a:pPr marL="0" indent="0">
              <a:buClr>
                <a:schemeClr val="dk1"/>
              </a:buClr>
              <a:buSzPts val="1100"/>
            </a:pPr>
            <a:r>
              <a:rPr lang="en-US" sz="1800" smtClean="0">
                <a:latin typeface="SVN-Hemi Head" panose="02040603050506020204" pitchFamily="18" charset="0"/>
              </a:rPr>
              <a:t>Nguyễn Thành Nhân</a:t>
            </a:r>
          </a:p>
        </p:txBody>
      </p:sp>
      <p:grpSp>
        <p:nvGrpSpPr>
          <p:cNvPr id="62" name="Google Shape;9572;p66"/>
          <p:cNvGrpSpPr/>
          <p:nvPr/>
        </p:nvGrpSpPr>
        <p:grpSpPr>
          <a:xfrm>
            <a:off x="3615201" y="1005946"/>
            <a:ext cx="276860" cy="254426"/>
            <a:chOff x="7964906" y="1499894"/>
            <a:chExt cx="380858" cy="367575"/>
          </a:xfrm>
        </p:grpSpPr>
        <p:sp>
          <p:nvSpPr>
            <p:cNvPr id="63" name="Google Shape;9573;p66"/>
            <p:cNvSpPr/>
            <p:nvPr/>
          </p:nvSpPr>
          <p:spPr>
            <a:xfrm>
              <a:off x="7964906" y="1501359"/>
              <a:ext cx="377099" cy="365600"/>
            </a:xfrm>
            <a:custGeom>
              <a:avLst/>
              <a:gdLst/>
              <a:ahLst/>
              <a:cxnLst/>
              <a:rect l="l" t="t" r="r" b="b"/>
              <a:pathLst>
                <a:path w="11838" h="11477" extrusionOk="0">
                  <a:moveTo>
                    <a:pt x="6668" y="4170"/>
                  </a:moveTo>
                  <a:cubicBezTo>
                    <a:pt x="6859" y="4468"/>
                    <a:pt x="7085" y="4694"/>
                    <a:pt x="7359" y="4873"/>
                  </a:cubicBezTo>
                  <a:cubicBezTo>
                    <a:pt x="7383" y="4873"/>
                    <a:pt x="7383" y="4885"/>
                    <a:pt x="7395" y="4885"/>
                  </a:cubicBezTo>
                  <a:cubicBezTo>
                    <a:pt x="6978" y="5289"/>
                    <a:pt x="6990" y="5325"/>
                    <a:pt x="6930" y="5325"/>
                  </a:cubicBezTo>
                  <a:cubicBezTo>
                    <a:pt x="6871" y="5325"/>
                    <a:pt x="6906" y="5301"/>
                    <a:pt x="6252" y="4670"/>
                  </a:cubicBezTo>
                  <a:cubicBezTo>
                    <a:pt x="6228" y="4647"/>
                    <a:pt x="6228" y="4635"/>
                    <a:pt x="6228" y="4623"/>
                  </a:cubicBezTo>
                  <a:cubicBezTo>
                    <a:pt x="6228" y="4575"/>
                    <a:pt x="6264" y="4575"/>
                    <a:pt x="6668" y="4170"/>
                  </a:cubicBezTo>
                  <a:close/>
                  <a:moveTo>
                    <a:pt x="6144" y="5039"/>
                  </a:moveTo>
                  <a:lnTo>
                    <a:pt x="6514" y="5409"/>
                  </a:lnTo>
                  <a:cubicBezTo>
                    <a:pt x="6287" y="5611"/>
                    <a:pt x="5918" y="6075"/>
                    <a:pt x="5609" y="6968"/>
                  </a:cubicBezTo>
                  <a:cubicBezTo>
                    <a:pt x="5171" y="8200"/>
                    <a:pt x="4345" y="8864"/>
                    <a:pt x="3268" y="8864"/>
                  </a:cubicBezTo>
                  <a:cubicBezTo>
                    <a:pt x="3231" y="8864"/>
                    <a:pt x="3194" y="8863"/>
                    <a:pt x="3156" y="8861"/>
                  </a:cubicBezTo>
                  <a:cubicBezTo>
                    <a:pt x="3133" y="8860"/>
                    <a:pt x="3110" y="8860"/>
                    <a:pt x="3087" y="8860"/>
                  </a:cubicBezTo>
                  <a:cubicBezTo>
                    <a:pt x="1839" y="8860"/>
                    <a:pt x="1004" y="10112"/>
                    <a:pt x="549" y="10778"/>
                  </a:cubicBezTo>
                  <a:cubicBezTo>
                    <a:pt x="501" y="10850"/>
                    <a:pt x="453" y="10933"/>
                    <a:pt x="418" y="10993"/>
                  </a:cubicBezTo>
                  <a:cubicBezTo>
                    <a:pt x="489" y="10612"/>
                    <a:pt x="739" y="9814"/>
                    <a:pt x="1287" y="9171"/>
                  </a:cubicBezTo>
                  <a:cubicBezTo>
                    <a:pt x="1727" y="8671"/>
                    <a:pt x="2275" y="8349"/>
                    <a:pt x="2942" y="8349"/>
                  </a:cubicBezTo>
                  <a:cubicBezTo>
                    <a:pt x="4049" y="8349"/>
                    <a:pt x="4728" y="7861"/>
                    <a:pt x="5109" y="6790"/>
                  </a:cubicBezTo>
                  <a:cubicBezTo>
                    <a:pt x="5454" y="5825"/>
                    <a:pt x="5871" y="5301"/>
                    <a:pt x="6144" y="5039"/>
                  </a:cubicBezTo>
                  <a:close/>
                  <a:moveTo>
                    <a:pt x="10008" y="0"/>
                  </a:moveTo>
                  <a:cubicBezTo>
                    <a:pt x="9561" y="0"/>
                    <a:pt x="9041" y="122"/>
                    <a:pt x="8478" y="372"/>
                  </a:cubicBezTo>
                  <a:cubicBezTo>
                    <a:pt x="8395" y="420"/>
                    <a:pt x="8359" y="515"/>
                    <a:pt x="8395" y="598"/>
                  </a:cubicBezTo>
                  <a:cubicBezTo>
                    <a:pt x="8422" y="671"/>
                    <a:pt x="8484" y="702"/>
                    <a:pt x="8549" y="702"/>
                  </a:cubicBezTo>
                  <a:cubicBezTo>
                    <a:pt x="8569" y="702"/>
                    <a:pt x="8589" y="699"/>
                    <a:pt x="8609" y="694"/>
                  </a:cubicBezTo>
                  <a:cubicBezTo>
                    <a:pt x="9121" y="466"/>
                    <a:pt x="9607" y="352"/>
                    <a:pt x="10014" y="352"/>
                  </a:cubicBezTo>
                  <a:cubicBezTo>
                    <a:pt x="10394" y="352"/>
                    <a:pt x="10706" y="451"/>
                    <a:pt x="10907" y="646"/>
                  </a:cubicBezTo>
                  <a:cubicBezTo>
                    <a:pt x="11645" y="1384"/>
                    <a:pt x="10907" y="3325"/>
                    <a:pt x="10014" y="4206"/>
                  </a:cubicBezTo>
                  <a:cubicBezTo>
                    <a:pt x="9543" y="4677"/>
                    <a:pt x="9023" y="4874"/>
                    <a:pt x="8537" y="4874"/>
                  </a:cubicBezTo>
                  <a:cubicBezTo>
                    <a:pt x="6872" y="4874"/>
                    <a:pt x="5593" y="2566"/>
                    <a:pt x="7942" y="1027"/>
                  </a:cubicBezTo>
                  <a:cubicBezTo>
                    <a:pt x="8014" y="991"/>
                    <a:pt x="8049" y="884"/>
                    <a:pt x="7990" y="789"/>
                  </a:cubicBezTo>
                  <a:cubicBezTo>
                    <a:pt x="7961" y="745"/>
                    <a:pt x="7910" y="719"/>
                    <a:pt x="7855" y="719"/>
                  </a:cubicBezTo>
                  <a:cubicBezTo>
                    <a:pt x="7820" y="719"/>
                    <a:pt x="7784" y="730"/>
                    <a:pt x="7752" y="753"/>
                  </a:cubicBezTo>
                  <a:cubicBezTo>
                    <a:pt x="6335" y="1670"/>
                    <a:pt x="6073" y="2872"/>
                    <a:pt x="6490" y="3849"/>
                  </a:cubicBezTo>
                  <a:lnTo>
                    <a:pt x="5990" y="4337"/>
                  </a:lnTo>
                  <a:cubicBezTo>
                    <a:pt x="5894" y="4444"/>
                    <a:pt x="5847" y="4623"/>
                    <a:pt x="5918" y="4777"/>
                  </a:cubicBezTo>
                  <a:cubicBezTo>
                    <a:pt x="5621" y="5063"/>
                    <a:pt x="5156" y="5635"/>
                    <a:pt x="4787" y="6671"/>
                  </a:cubicBezTo>
                  <a:cubicBezTo>
                    <a:pt x="4430" y="7635"/>
                    <a:pt x="3847" y="7992"/>
                    <a:pt x="2930" y="8016"/>
                  </a:cubicBezTo>
                  <a:cubicBezTo>
                    <a:pt x="1370" y="8016"/>
                    <a:pt x="572" y="9504"/>
                    <a:pt x="310" y="10135"/>
                  </a:cubicBezTo>
                  <a:cubicBezTo>
                    <a:pt x="203" y="10397"/>
                    <a:pt x="132" y="10647"/>
                    <a:pt x="72" y="10873"/>
                  </a:cubicBezTo>
                  <a:cubicBezTo>
                    <a:pt x="1" y="11231"/>
                    <a:pt x="13" y="11326"/>
                    <a:pt x="215" y="11445"/>
                  </a:cubicBezTo>
                  <a:cubicBezTo>
                    <a:pt x="253" y="11467"/>
                    <a:pt x="289" y="11476"/>
                    <a:pt x="323" y="11476"/>
                  </a:cubicBezTo>
                  <a:cubicBezTo>
                    <a:pt x="419" y="11476"/>
                    <a:pt x="502" y="11402"/>
                    <a:pt x="572" y="11314"/>
                  </a:cubicBezTo>
                  <a:cubicBezTo>
                    <a:pt x="912" y="10893"/>
                    <a:pt x="1769" y="9205"/>
                    <a:pt x="3065" y="9205"/>
                  </a:cubicBezTo>
                  <a:cubicBezTo>
                    <a:pt x="3087" y="9205"/>
                    <a:pt x="3110" y="9206"/>
                    <a:pt x="3132" y="9207"/>
                  </a:cubicBezTo>
                  <a:cubicBezTo>
                    <a:pt x="3160" y="9207"/>
                    <a:pt x="3187" y="9208"/>
                    <a:pt x="3215" y="9208"/>
                  </a:cubicBezTo>
                  <a:cubicBezTo>
                    <a:pt x="4529" y="9208"/>
                    <a:pt x="5463" y="8371"/>
                    <a:pt x="5918" y="7099"/>
                  </a:cubicBezTo>
                  <a:cubicBezTo>
                    <a:pt x="6252" y="6194"/>
                    <a:pt x="6621" y="5778"/>
                    <a:pt x="6787" y="5635"/>
                  </a:cubicBezTo>
                  <a:cubicBezTo>
                    <a:pt x="6833" y="5652"/>
                    <a:pt x="6879" y="5661"/>
                    <a:pt x="6924" y="5661"/>
                  </a:cubicBezTo>
                  <a:cubicBezTo>
                    <a:pt x="7030" y="5661"/>
                    <a:pt x="7129" y="5615"/>
                    <a:pt x="7204" y="5539"/>
                  </a:cubicBezTo>
                  <a:lnTo>
                    <a:pt x="7692" y="5051"/>
                  </a:lnTo>
                  <a:cubicBezTo>
                    <a:pt x="7967" y="5171"/>
                    <a:pt x="8246" y="5226"/>
                    <a:pt x="8521" y="5226"/>
                  </a:cubicBezTo>
                  <a:cubicBezTo>
                    <a:pt x="9152" y="5226"/>
                    <a:pt x="9763" y="4933"/>
                    <a:pt x="10252" y="4444"/>
                  </a:cubicBezTo>
                  <a:cubicBezTo>
                    <a:pt x="10752" y="3932"/>
                    <a:pt x="11205" y="3146"/>
                    <a:pt x="11407" y="2396"/>
                  </a:cubicBezTo>
                  <a:cubicBezTo>
                    <a:pt x="11838" y="837"/>
                    <a:pt x="11177" y="0"/>
                    <a:pt x="10008"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64" name="Google Shape;9574;p66"/>
            <p:cNvSpPr/>
            <p:nvPr/>
          </p:nvSpPr>
          <p:spPr>
            <a:xfrm>
              <a:off x="7965288" y="1499894"/>
              <a:ext cx="202948" cy="193870"/>
            </a:xfrm>
            <a:custGeom>
              <a:avLst/>
              <a:gdLst/>
              <a:ahLst/>
              <a:cxnLst/>
              <a:rect l="l" t="t" r="r" b="b"/>
              <a:pathLst>
                <a:path w="6371" h="6086" extrusionOk="0">
                  <a:moveTo>
                    <a:pt x="5278" y="341"/>
                  </a:moveTo>
                  <a:cubicBezTo>
                    <a:pt x="5440" y="341"/>
                    <a:pt x="5578" y="379"/>
                    <a:pt x="5668" y="466"/>
                  </a:cubicBezTo>
                  <a:cubicBezTo>
                    <a:pt x="6073" y="871"/>
                    <a:pt x="5442" y="2514"/>
                    <a:pt x="4513" y="2526"/>
                  </a:cubicBezTo>
                  <a:cubicBezTo>
                    <a:pt x="4509" y="2526"/>
                    <a:pt x="4504" y="2526"/>
                    <a:pt x="4500" y="2526"/>
                  </a:cubicBezTo>
                  <a:cubicBezTo>
                    <a:pt x="3826" y="2526"/>
                    <a:pt x="3220" y="1652"/>
                    <a:pt x="3942" y="930"/>
                  </a:cubicBezTo>
                  <a:cubicBezTo>
                    <a:pt x="4276" y="595"/>
                    <a:pt x="4858" y="341"/>
                    <a:pt x="5278" y="341"/>
                  </a:cubicBezTo>
                  <a:close/>
                  <a:moveTo>
                    <a:pt x="3525" y="2359"/>
                  </a:moveTo>
                  <a:cubicBezTo>
                    <a:pt x="3596" y="2466"/>
                    <a:pt x="3692" y="2549"/>
                    <a:pt x="3775" y="2609"/>
                  </a:cubicBezTo>
                  <a:lnTo>
                    <a:pt x="3680" y="2716"/>
                  </a:lnTo>
                  <a:lnTo>
                    <a:pt x="3418" y="2466"/>
                  </a:lnTo>
                  <a:lnTo>
                    <a:pt x="3525" y="2359"/>
                  </a:lnTo>
                  <a:close/>
                  <a:moveTo>
                    <a:pt x="5223" y="1"/>
                  </a:moveTo>
                  <a:cubicBezTo>
                    <a:pt x="4679" y="1"/>
                    <a:pt x="4024" y="324"/>
                    <a:pt x="3656" y="692"/>
                  </a:cubicBezTo>
                  <a:cubicBezTo>
                    <a:pt x="3287" y="1061"/>
                    <a:pt x="3120" y="1561"/>
                    <a:pt x="3311" y="2049"/>
                  </a:cubicBezTo>
                  <a:cubicBezTo>
                    <a:pt x="3132" y="2240"/>
                    <a:pt x="2977" y="2299"/>
                    <a:pt x="3037" y="2537"/>
                  </a:cubicBezTo>
                  <a:cubicBezTo>
                    <a:pt x="2299" y="3288"/>
                    <a:pt x="2620" y="4133"/>
                    <a:pt x="1572" y="4145"/>
                  </a:cubicBezTo>
                  <a:cubicBezTo>
                    <a:pt x="715" y="4145"/>
                    <a:pt x="298" y="4954"/>
                    <a:pt x="144" y="5288"/>
                  </a:cubicBezTo>
                  <a:cubicBezTo>
                    <a:pt x="84" y="5431"/>
                    <a:pt x="36" y="5562"/>
                    <a:pt x="25" y="5681"/>
                  </a:cubicBezTo>
                  <a:cubicBezTo>
                    <a:pt x="1" y="5824"/>
                    <a:pt x="1" y="5931"/>
                    <a:pt x="60" y="6002"/>
                  </a:cubicBezTo>
                  <a:cubicBezTo>
                    <a:pt x="144" y="6050"/>
                    <a:pt x="203" y="6086"/>
                    <a:pt x="263" y="6086"/>
                  </a:cubicBezTo>
                  <a:cubicBezTo>
                    <a:pt x="406" y="6086"/>
                    <a:pt x="501" y="5919"/>
                    <a:pt x="584" y="5788"/>
                  </a:cubicBezTo>
                  <a:cubicBezTo>
                    <a:pt x="781" y="5476"/>
                    <a:pt x="1168" y="4905"/>
                    <a:pt x="1670" y="4905"/>
                  </a:cubicBezTo>
                  <a:cubicBezTo>
                    <a:pt x="1685" y="4905"/>
                    <a:pt x="1700" y="4906"/>
                    <a:pt x="1715" y="4907"/>
                  </a:cubicBezTo>
                  <a:cubicBezTo>
                    <a:pt x="1735" y="4908"/>
                    <a:pt x="1755" y="4908"/>
                    <a:pt x="1775" y="4908"/>
                  </a:cubicBezTo>
                  <a:cubicBezTo>
                    <a:pt x="2074" y="4908"/>
                    <a:pt x="2350" y="4824"/>
                    <a:pt x="2584" y="4657"/>
                  </a:cubicBezTo>
                  <a:cubicBezTo>
                    <a:pt x="2668" y="4597"/>
                    <a:pt x="2680" y="4490"/>
                    <a:pt x="2632" y="4419"/>
                  </a:cubicBezTo>
                  <a:cubicBezTo>
                    <a:pt x="2603" y="4367"/>
                    <a:pt x="2546" y="4343"/>
                    <a:pt x="2491" y="4343"/>
                  </a:cubicBezTo>
                  <a:cubicBezTo>
                    <a:pt x="2456" y="4343"/>
                    <a:pt x="2421" y="4353"/>
                    <a:pt x="2394" y="4371"/>
                  </a:cubicBezTo>
                  <a:cubicBezTo>
                    <a:pt x="2203" y="4502"/>
                    <a:pt x="1977" y="4562"/>
                    <a:pt x="1727" y="4562"/>
                  </a:cubicBezTo>
                  <a:cubicBezTo>
                    <a:pt x="1718" y="4561"/>
                    <a:pt x="1710" y="4561"/>
                    <a:pt x="1701" y="4561"/>
                  </a:cubicBezTo>
                  <a:cubicBezTo>
                    <a:pt x="1225" y="4561"/>
                    <a:pt x="853" y="4877"/>
                    <a:pt x="596" y="5204"/>
                  </a:cubicBezTo>
                  <a:cubicBezTo>
                    <a:pt x="792" y="4813"/>
                    <a:pt x="1132" y="4477"/>
                    <a:pt x="1564" y="4477"/>
                  </a:cubicBezTo>
                  <a:cubicBezTo>
                    <a:pt x="1579" y="4477"/>
                    <a:pt x="1593" y="4477"/>
                    <a:pt x="1608" y="4478"/>
                  </a:cubicBezTo>
                  <a:cubicBezTo>
                    <a:pt x="2203" y="4478"/>
                    <a:pt x="2584" y="4192"/>
                    <a:pt x="2799" y="3609"/>
                  </a:cubicBezTo>
                  <a:cubicBezTo>
                    <a:pt x="2942" y="3192"/>
                    <a:pt x="3120" y="2942"/>
                    <a:pt x="3263" y="2788"/>
                  </a:cubicBezTo>
                  <a:lnTo>
                    <a:pt x="3334" y="2871"/>
                  </a:lnTo>
                  <a:cubicBezTo>
                    <a:pt x="3001" y="3228"/>
                    <a:pt x="2930" y="3645"/>
                    <a:pt x="2787" y="3907"/>
                  </a:cubicBezTo>
                  <a:cubicBezTo>
                    <a:pt x="2739" y="3978"/>
                    <a:pt x="2763" y="4085"/>
                    <a:pt x="2846" y="4133"/>
                  </a:cubicBezTo>
                  <a:cubicBezTo>
                    <a:pt x="2869" y="4148"/>
                    <a:pt x="2895" y="4155"/>
                    <a:pt x="2921" y="4155"/>
                  </a:cubicBezTo>
                  <a:cubicBezTo>
                    <a:pt x="2978" y="4155"/>
                    <a:pt x="3036" y="4122"/>
                    <a:pt x="3061" y="4073"/>
                  </a:cubicBezTo>
                  <a:cubicBezTo>
                    <a:pt x="3227" y="3764"/>
                    <a:pt x="3299" y="3359"/>
                    <a:pt x="3596" y="3061"/>
                  </a:cubicBezTo>
                  <a:cubicBezTo>
                    <a:pt x="3608" y="3061"/>
                    <a:pt x="3608" y="3073"/>
                    <a:pt x="3632" y="3073"/>
                  </a:cubicBezTo>
                  <a:cubicBezTo>
                    <a:pt x="3811" y="3073"/>
                    <a:pt x="3870" y="2930"/>
                    <a:pt x="4049" y="2776"/>
                  </a:cubicBezTo>
                  <a:cubicBezTo>
                    <a:pt x="4183" y="2825"/>
                    <a:pt x="4318" y="2848"/>
                    <a:pt x="4450" y="2848"/>
                  </a:cubicBezTo>
                  <a:cubicBezTo>
                    <a:pt x="4797" y="2848"/>
                    <a:pt x="5127" y="2689"/>
                    <a:pt x="5394" y="2430"/>
                  </a:cubicBezTo>
                  <a:cubicBezTo>
                    <a:pt x="5930" y="1895"/>
                    <a:pt x="6371" y="752"/>
                    <a:pt x="5859" y="228"/>
                  </a:cubicBezTo>
                  <a:cubicBezTo>
                    <a:pt x="5695" y="68"/>
                    <a:pt x="5470" y="1"/>
                    <a:pt x="5223"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65" name="Google Shape;9575;p66"/>
            <p:cNvSpPr/>
            <p:nvPr/>
          </p:nvSpPr>
          <p:spPr>
            <a:xfrm>
              <a:off x="8137879" y="1673440"/>
              <a:ext cx="207886" cy="194029"/>
            </a:xfrm>
            <a:custGeom>
              <a:avLst/>
              <a:gdLst/>
              <a:ahLst/>
              <a:cxnLst/>
              <a:rect l="l" t="t" r="r" b="b"/>
              <a:pathLst>
                <a:path w="6526" h="6091" extrusionOk="0">
                  <a:moveTo>
                    <a:pt x="5242" y="346"/>
                  </a:moveTo>
                  <a:cubicBezTo>
                    <a:pt x="5404" y="346"/>
                    <a:pt x="5542" y="384"/>
                    <a:pt x="5632" y="471"/>
                  </a:cubicBezTo>
                  <a:cubicBezTo>
                    <a:pt x="5953" y="792"/>
                    <a:pt x="5656" y="1733"/>
                    <a:pt x="5179" y="2197"/>
                  </a:cubicBezTo>
                  <a:cubicBezTo>
                    <a:pt x="4947" y="2429"/>
                    <a:pt x="4696" y="2526"/>
                    <a:pt x="4464" y="2526"/>
                  </a:cubicBezTo>
                  <a:cubicBezTo>
                    <a:pt x="3754" y="2526"/>
                    <a:pt x="3218" y="1626"/>
                    <a:pt x="3917" y="935"/>
                  </a:cubicBezTo>
                  <a:cubicBezTo>
                    <a:pt x="4243" y="601"/>
                    <a:pt x="4823" y="346"/>
                    <a:pt x="5242" y="346"/>
                  </a:cubicBezTo>
                  <a:close/>
                  <a:moveTo>
                    <a:pt x="3512" y="2364"/>
                  </a:moveTo>
                  <a:cubicBezTo>
                    <a:pt x="3572" y="2447"/>
                    <a:pt x="3655" y="2543"/>
                    <a:pt x="3762" y="2614"/>
                  </a:cubicBezTo>
                  <a:lnTo>
                    <a:pt x="3655" y="2721"/>
                  </a:lnTo>
                  <a:lnTo>
                    <a:pt x="3405" y="2459"/>
                  </a:lnTo>
                  <a:lnTo>
                    <a:pt x="3512" y="2364"/>
                  </a:lnTo>
                  <a:close/>
                  <a:moveTo>
                    <a:pt x="5245" y="0"/>
                  </a:moveTo>
                  <a:cubicBezTo>
                    <a:pt x="4702" y="0"/>
                    <a:pt x="4047" y="329"/>
                    <a:pt x="3679" y="697"/>
                  </a:cubicBezTo>
                  <a:cubicBezTo>
                    <a:pt x="3298" y="1066"/>
                    <a:pt x="3143" y="1554"/>
                    <a:pt x="3334" y="2042"/>
                  </a:cubicBezTo>
                  <a:cubicBezTo>
                    <a:pt x="3155" y="2245"/>
                    <a:pt x="2989" y="2304"/>
                    <a:pt x="3048" y="2543"/>
                  </a:cubicBezTo>
                  <a:cubicBezTo>
                    <a:pt x="2322" y="3281"/>
                    <a:pt x="2631" y="4126"/>
                    <a:pt x="1596" y="4150"/>
                  </a:cubicBezTo>
                  <a:cubicBezTo>
                    <a:pt x="726" y="4150"/>
                    <a:pt x="310" y="4948"/>
                    <a:pt x="167" y="5293"/>
                  </a:cubicBezTo>
                  <a:cubicBezTo>
                    <a:pt x="107" y="5424"/>
                    <a:pt x="60" y="5555"/>
                    <a:pt x="48" y="5674"/>
                  </a:cubicBezTo>
                  <a:cubicBezTo>
                    <a:pt x="0" y="5852"/>
                    <a:pt x="0" y="5972"/>
                    <a:pt x="167" y="6067"/>
                  </a:cubicBezTo>
                  <a:cubicBezTo>
                    <a:pt x="193" y="6083"/>
                    <a:pt x="220" y="6091"/>
                    <a:pt x="248" y="6091"/>
                  </a:cubicBezTo>
                  <a:cubicBezTo>
                    <a:pt x="319" y="6091"/>
                    <a:pt x="389" y="6040"/>
                    <a:pt x="441" y="5972"/>
                  </a:cubicBezTo>
                  <a:cubicBezTo>
                    <a:pt x="616" y="5762"/>
                    <a:pt x="1054" y="4923"/>
                    <a:pt x="1654" y="4923"/>
                  </a:cubicBezTo>
                  <a:cubicBezTo>
                    <a:pt x="1666" y="4923"/>
                    <a:pt x="1678" y="4923"/>
                    <a:pt x="1691" y="4924"/>
                  </a:cubicBezTo>
                  <a:cubicBezTo>
                    <a:pt x="1709" y="4924"/>
                    <a:pt x="1728" y="4925"/>
                    <a:pt x="1746" y="4925"/>
                  </a:cubicBezTo>
                  <a:cubicBezTo>
                    <a:pt x="2059" y="4925"/>
                    <a:pt x="2348" y="4830"/>
                    <a:pt x="2584" y="4662"/>
                  </a:cubicBezTo>
                  <a:cubicBezTo>
                    <a:pt x="2667" y="4602"/>
                    <a:pt x="2679" y="4507"/>
                    <a:pt x="2631" y="4424"/>
                  </a:cubicBezTo>
                  <a:cubicBezTo>
                    <a:pt x="2596" y="4381"/>
                    <a:pt x="2543" y="4359"/>
                    <a:pt x="2491" y="4359"/>
                  </a:cubicBezTo>
                  <a:cubicBezTo>
                    <a:pt x="2456" y="4359"/>
                    <a:pt x="2422" y="4369"/>
                    <a:pt x="2393" y="4388"/>
                  </a:cubicBezTo>
                  <a:cubicBezTo>
                    <a:pt x="2216" y="4510"/>
                    <a:pt x="1999" y="4580"/>
                    <a:pt x="1769" y="4580"/>
                  </a:cubicBezTo>
                  <a:cubicBezTo>
                    <a:pt x="1751" y="4580"/>
                    <a:pt x="1733" y="4579"/>
                    <a:pt x="1715" y="4578"/>
                  </a:cubicBezTo>
                  <a:cubicBezTo>
                    <a:pt x="1706" y="4578"/>
                    <a:pt x="1697" y="4578"/>
                    <a:pt x="1688" y="4578"/>
                  </a:cubicBezTo>
                  <a:cubicBezTo>
                    <a:pt x="1201" y="4578"/>
                    <a:pt x="841" y="4894"/>
                    <a:pt x="583" y="5221"/>
                  </a:cubicBezTo>
                  <a:cubicBezTo>
                    <a:pt x="782" y="4823"/>
                    <a:pt x="1131" y="4483"/>
                    <a:pt x="1573" y="4483"/>
                  </a:cubicBezTo>
                  <a:cubicBezTo>
                    <a:pt x="1580" y="4483"/>
                    <a:pt x="1588" y="4483"/>
                    <a:pt x="1596" y="4483"/>
                  </a:cubicBezTo>
                  <a:cubicBezTo>
                    <a:pt x="2191" y="4483"/>
                    <a:pt x="2572" y="4209"/>
                    <a:pt x="2786" y="3626"/>
                  </a:cubicBezTo>
                  <a:cubicBezTo>
                    <a:pt x="2929" y="3209"/>
                    <a:pt x="3108" y="2959"/>
                    <a:pt x="3239" y="2804"/>
                  </a:cubicBezTo>
                  <a:lnTo>
                    <a:pt x="3322" y="2876"/>
                  </a:lnTo>
                  <a:cubicBezTo>
                    <a:pt x="2989" y="3257"/>
                    <a:pt x="2917" y="3650"/>
                    <a:pt x="2750" y="3947"/>
                  </a:cubicBezTo>
                  <a:cubicBezTo>
                    <a:pt x="2703" y="4031"/>
                    <a:pt x="2739" y="4126"/>
                    <a:pt x="2810" y="4174"/>
                  </a:cubicBezTo>
                  <a:cubicBezTo>
                    <a:pt x="2832" y="4189"/>
                    <a:pt x="2858" y="4195"/>
                    <a:pt x="2885" y="4195"/>
                  </a:cubicBezTo>
                  <a:cubicBezTo>
                    <a:pt x="2943" y="4195"/>
                    <a:pt x="3003" y="4163"/>
                    <a:pt x="3036" y="4114"/>
                  </a:cubicBezTo>
                  <a:cubicBezTo>
                    <a:pt x="3215" y="3793"/>
                    <a:pt x="3286" y="3376"/>
                    <a:pt x="3584" y="3078"/>
                  </a:cubicBezTo>
                  <a:cubicBezTo>
                    <a:pt x="3596" y="3078"/>
                    <a:pt x="3596" y="3090"/>
                    <a:pt x="3620" y="3090"/>
                  </a:cubicBezTo>
                  <a:cubicBezTo>
                    <a:pt x="3798" y="3090"/>
                    <a:pt x="3858" y="2935"/>
                    <a:pt x="4036" y="2793"/>
                  </a:cubicBezTo>
                  <a:cubicBezTo>
                    <a:pt x="4179" y="2844"/>
                    <a:pt x="4319" y="2868"/>
                    <a:pt x="4454" y="2868"/>
                  </a:cubicBezTo>
                  <a:cubicBezTo>
                    <a:pt x="5689" y="2868"/>
                    <a:pt x="6526" y="887"/>
                    <a:pt x="5882" y="233"/>
                  </a:cubicBezTo>
                  <a:cubicBezTo>
                    <a:pt x="5718" y="69"/>
                    <a:pt x="5493" y="0"/>
                    <a:pt x="5245" y="0"/>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grpSp>
        <p:nvGrpSpPr>
          <p:cNvPr id="66" name="Google Shape;9572;p66"/>
          <p:cNvGrpSpPr/>
          <p:nvPr/>
        </p:nvGrpSpPr>
        <p:grpSpPr>
          <a:xfrm>
            <a:off x="3569159" y="1380203"/>
            <a:ext cx="276860" cy="254426"/>
            <a:chOff x="7964906" y="1499894"/>
            <a:chExt cx="380858" cy="367575"/>
          </a:xfrm>
        </p:grpSpPr>
        <p:sp>
          <p:nvSpPr>
            <p:cNvPr id="67" name="Google Shape;9573;p66"/>
            <p:cNvSpPr/>
            <p:nvPr/>
          </p:nvSpPr>
          <p:spPr>
            <a:xfrm>
              <a:off x="7964906" y="1501359"/>
              <a:ext cx="377099" cy="365600"/>
            </a:xfrm>
            <a:custGeom>
              <a:avLst/>
              <a:gdLst/>
              <a:ahLst/>
              <a:cxnLst/>
              <a:rect l="l" t="t" r="r" b="b"/>
              <a:pathLst>
                <a:path w="11838" h="11477" extrusionOk="0">
                  <a:moveTo>
                    <a:pt x="6668" y="4170"/>
                  </a:moveTo>
                  <a:cubicBezTo>
                    <a:pt x="6859" y="4468"/>
                    <a:pt x="7085" y="4694"/>
                    <a:pt x="7359" y="4873"/>
                  </a:cubicBezTo>
                  <a:cubicBezTo>
                    <a:pt x="7383" y="4873"/>
                    <a:pt x="7383" y="4885"/>
                    <a:pt x="7395" y="4885"/>
                  </a:cubicBezTo>
                  <a:cubicBezTo>
                    <a:pt x="6978" y="5289"/>
                    <a:pt x="6990" y="5325"/>
                    <a:pt x="6930" y="5325"/>
                  </a:cubicBezTo>
                  <a:cubicBezTo>
                    <a:pt x="6871" y="5325"/>
                    <a:pt x="6906" y="5301"/>
                    <a:pt x="6252" y="4670"/>
                  </a:cubicBezTo>
                  <a:cubicBezTo>
                    <a:pt x="6228" y="4647"/>
                    <a:pt x="6228" y="4635"/>
                    <a:pt x="6228" y="4623"/>
                  </a:cubicBezTo>
                  <a:cubicBezTo>
                    <a:pt x="6228" y="4575"/>
                    <a:pt x="6264" y="4575"/>
                    <a:pt x="6668" y="4170"/>
                  </a:cubicBezTo>
                  <a:close/>
                  <a:moveTo>
                    <a:pt x="6144" y="5039"/>
                  </a:moveTo>
                  <a:lnTo>
                    <a:pt x="6514" y="5409"/>
                  </a:lnTo>
                  <a:cubicBezTo>
                    <a:pt x="6287" y="5611"/>
                    <a:pt x="5918" y="6075"/>
                    <a:pt x="5609" y="6968"/>
                  </a:cubicBezTo>
                  <a:cubicBezTo>
                    <a:pt x="5171" y="8200"/>
                    <a:pt x="4345" y="8864"/>
                    <a:pt x="3268" y="8864"/>
                  </a:cubicBezTo>
                  <a:cubicBezTo>
                    <a:pt x="3231" y="8864"/>
                    <a:pt x="3194" y="8863"/>
                    <a:pt x="3156" y="8861"/>
                  </a:cubicBezTo>
                  <a:cubicBezTo>
                    <a:pt x="3133" y="8860"/>
                    <a:pt x="3110" y="8860"/>
                    <a:pt x="3087" y="8860"/>
                  </a:cubicBezTo>
                  <a:cubicBezTo>
                    <a:pt x="1839" y="8860"/>
                    <a:pt x="1004" y="10112"/>
                    <a:pt x="549" y="10778"/>
                  </a:cubicBezTo>
                  <a:cubicBezTo>
                    <a:pt x="501" y="10850"/>
                    <a:pt x="453" y="10933"/>
                    <a:pt x="418" y="10993"/>
                  </a:cubicBezTo>
                  <a:cubicBezTo>
                    <a:pt x="489" y="10612"/>
                    <a:pt x="739" y="9814"/>
                    <a:pt x="1287" y="9171"/>
                  </a:cubicBezTo>
                  <a:cubicBezTo>
                    <a:pt x="1727" y="8671"/>
                    <a:pt x="2275" y="8349"/>
                    <a:pt x="2942" y="8349"/>
                  </a:cubicBezTo>
                  <a:cubicBezTo>
                    <a:pt x="4049" y="8349"/>
                    <a:pt x="4728" y="7861"/>
                    <a:pt x="5109" y="6790"/>
                  </a:cubicBezTo>
                  <a:cubicBezTo>
                    <a:pt x="5454" y="5825"/>
                    <a:pt x="5871" y="5301"/>
                    <a:pt x="6144" y="5039"/>
                  </a:cubicBezTo>
                  <a:close/>
                  <a:moveTo>
                    <a:pt x="10008" y="0"/>
                  </a:moveTo>
                  <a:cubicBezTo>
                    <a:pt x="9561" y="0"/>
                    <a:pt x="9041" y="122"/>
                    <a:pt x="8478" y="372"/>
                  </a:cubicBezTo>
                  <a:cubicBezTo>
                    <a:pt x="8395" y="420"/>
                    <a:pt x="8359" y="515"/>
                    <a:pt x="8395" y="598"/>
                  </a:cubicBezTo>
                  <a:cubicBezTo>
                    <a:pt x="8422" y="671"/>
                    <a:pt x="8484" y="702"/>
                    <a:pt x="8549" y="702"/>
                  </a:cubicBezTo>
                  <a:cubicBezTo>
                    <a:pt x="8569" y="702"/>
                    <a:pt x="8589" y="699"/>
                    <a:pt x="8609" y="694"/>
                  </a:cubicBezTo>
                  <a:cubicBezTo>
                    <a:pt x="9121" y="466"/>
                    <a:pt x="9607" y="352"/>
                    <a:pt x="10014" y="352"/>
                  </a:cubicBezTo>
                  <a:cubicBezTo>
                    <a:pt x="10394" y="352"/>
                    <a:pt x="10706" y="451"/>
                    <a:pt x="10907" y="646"/>
                  </a:cubicBezTo>
                  <a:cubicBezTo>
                    <a:pt x="11645" y="1384"/>
                    <a:pt x="10907" y="3325"/>
                    <a:pt x="10014" y="4206"/>
                  </a:cubicBezTo>
                  <a:cubicBezTo>
                    <a:pt x="9543" y="4677"/>
                    <a:pt x="9023" y="4874"/>
                    <a:pt x="8537" y="4874"/>
                  </a:cubicBezTo>
                  <a:cubicBezTo>
                    <a:pt x="6872" y="4874"/>
                    <a:pt x="5593" y="2566"/>
                    <a:pt x="7942" y="1027"/>
                  </a:cubicBezTo>
                  <a:cubicBezTo>
                    <a:pt x="8014" y="991"/>
                    <a:pt x="8049" y="884"/>
                    <a:pt x="7990" y="789"/>
                  </a:cubicBezTo>
                  <a:cubicBezTo>
                    <a:pt x="7961" y="745"/>
                    <a:pt x="7910" y="719"/>
                    <a:pt x="7855" y="719"/>
                  </a:cubicBezTo>
                  <a:cubicBezTo>
                    <a:pt x="7820" y="719"/>
                    <a:pt x="7784" y="730"/>
                    <a:pt x="7752" y="753"/>
                  </a:cubicBezTo>
                  <a:cubicBezTo>
                    <a:pt x="6335" y="1670"/>
                    <a:pt x="6073" y="2872"/>
                    <a:pt x="6490" y="3849"/>
                  </a:cubicBezTo>
                  <a:lnTo>
                    <a:pt x="5990" y="4337"/>
                  </a:lnTo>
                  <a:cubicBezTo>
                    <a:pt x="5894" y="4444"/>
                    <a:pt x="5847" y="4623"/>
                    <a:pt x="5918" y="4777"/>
                  </a:cubicBezTo>
                  <a:cubicBezTo>
                    <a:pt x="5621" y="5063"/>
                    <a:pt x="5156" y="5635"/>
                    <a:pt x="4787" y="6671"/>
                  </a:cubicBezTo>
                  <a:cubicBezTo>
                    <a:pt x="4430" y="7635"/>
                    <a:pt x="3847" y="7992"/>
                    <a:pt x="2930" y="8016"/>
                  </a:cubicBezTo>
                  <a:cubicBezTo>
                    <a:pt x="1370" y="8016"/>
                    <a:pt x="572" y="9504"/>
                    <a:pt x="310" y="10135"/>
                  </a:cubicBezTo>
                  <a:cubicBezTo>
                    <a:pt x="203" y="10397"/>
                    <a:pt x="132" y="10647"/>
                    <a:pt x="72" y="10873"/>
                  </a:cubicBezTo>
                  <a:cubicBezTo>
                    <a:pt x="1" y="11231"/>
                    <a:pt x="13" y="11326"/>
                    <a:pt x="215" y="11445"/>
                  </a:cubicBezTo>
                  <a:cubicBezTo>
                    <a:pt x="253" y="11467"/>
                    <a:pt x="289" y="11476"/>
                    <a:pt x="323" y="11476"/>
                  </a:cubicBezTo>
                  <a:cubicBezTo>
                    <a:pt x="419" y="11476"/>
                    <a:pt x="502" y="11402"/>
                    <a:pt x="572" y="11314"/>
                  </a:cubicBezTo>
                  <a:cubicBezTo>
                    <a:pt x="912" y="10893"/>
                    <a:pt x="1769" y="9205"/>
                    <a:pt x="3065" y="9205"/>
                  </a:cubicBezTo>
                  <a:cubicBezTo>
                    <a:pt x="3087" y="9205"/>
                    <a:pt x="3110" y="9206"/>
                    <a:pt x="3132" y="9207"/>
                  </a:cubicBezTo>
                  <a:cubicBezTo>
                    <a:pt x="3160" y="9207"/>
                    <a:pt x="3187" y="9208"/>
                    <a:pt x="3215" y="9208"/>
                  </a:cubicBezTo>
                  <a:cubicBezTo>
                    <a:pt x="4529" y="9208"/>
                    <a:pt x="5463" y="8371"/>
                    <a:pt x="5918" y="7099"/>
                  </a:cubicBezTo>
                  <a:cubicBezTo>
                    <a:pt x="6252" y="6194"/>
                    <a:pt x="6621" y="5778"/>
                    <a:pt x="6787" y="5635"/>
                  </a:cubicBezTo>
                  <a:cubicBezTo>
                    <a:pt x="6833" y="5652"/>
                    <a:pt x="6879" y="5661"/>
                    <a:pt x="6924" y="5661"/>
                  </a:cubicBezTo>
                  <a:cubicBezTo>
                    <a:pt x="7030" y="5661"/>
                    <a:pt x="7129" y="5615"/>
                    <a:pt x="7204" y="5539"/>
                  </a:cubicBezTo>
                  <a:lnTo>
                    <a:pt x="7692" y="5051"/>
                  </a:lnTo>
                  <a:cubicBezTo>
                    <a:pt x="7967" y="5171"/>
                    <a:pt x="8246" y="5226"/>
                    <a:pt x="8521" y="5226"/>
                  </a:cubicBezTo>
                  <a:cubicBezTo>
                    <a:pt x="9152" y="5226"/>
                    <a:pt x="9763" y="4933"/>
                    <a:pt x="10252" y="4444"/>
                  </a:cubicBezTo>
                  <a:cubicBezTo>
                    <a:pt x="10752" y="3932"/>
                    <a:pt x="11205" y="3146"/>
                    <a:pt x="11407" y="2396"/>
                  </a:cubicBezTo>
                  <a:cubicBezTo>
                    <a:pt x="11838" y="837"/>
                    <a:pt x="11177" y="0"/>
                    <a:pt x="10008"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68" name="Google Shape;9574;p66"/>
            <p:cNvSpPr/>
            <p:nvPr/>
          </p:nvSpPr>
          <p:spPr>
            <a:xfrm>
              <a:off x="7965288" y="1499894"/>
              <a:ext cx="202948" cy="193870"/>
            </a:xfrm>
            <a:custGeom>
              <a:avLst/>
              <a:gdLst/>
              <a:ahLst/>
              <a:cxnLst/>
              <a:rect l="l" t="t" r="r" b="b"/>
              <a:pathLst>
                <a:path w="6371" h="6086" extrusionOk="0">
                  <a:moveTo>
                    <a:pt x="5278" y="341"/>
                  </a:moveTo>
                  <a:cubicBezTo>
                    <a:pt x="5440" y="341"/>
                    <a:pt x="5578" y="379"/>
                    <a:pt x="5668" y="466"/>
                  </a:cubicBezTo>
                  <a:cubicBezTo>
                    <a:pt x="6073" y="871"/>
                    <a:pt x="5442" y="2514"/>
                    <a:pt x="4513" y="2526"/>
                  </a:cubicBezTo>
                  <a:cubicBezTo>
                    <a:pt x="4509" y="2526"/>
                    <a:pt x="4504" y="2526"/>
                    <a:pt x="4500" y="2526"/>
                  </a:cubicBezTo>
                  <a:cubicBezTo>
                    <a:pt x="3826" y="2526"/>
                    <a:pt x="3220" y="1652"/>
                    <a:pt x="3942" y="930"/>
                  </a:cubicBezTo>
                  <a:cubicBezTo>
                    <a:pt x="4276" y="595"/>
                    <a:pt x="4858" y="341"/>
                    <a:pt x="5278" y="341"/>
                  </a:cubicBezTo>
                  <a:close/>
                  <a:moveTo>
                    <a:pt x="3525" y="2359"/>
                  </a:moveTo>
                  <a:cubicBezTo>
                    <a:pt x="3596" y="2466"/>
                    <a:pt x="3692" y="2549"/>
                    <a:pt x="3775" y="2609"/>
                  </a:cubicBezTo>
                  <a:lnTo>
                    <a:pt x="3680" y="2716"/>
                  </a:lnTo>
                  <a:lnTo>
                    <a:pt x="3418" y="2466"/>
                  </a:lnTo>
                  <a:lnTo>
                    <a:pt x="3525" y="2359"/>
                  </a:lnTo>
                  <a:close/>
                  <a:moveTo>
                    <a:pt x="5223" y="1"/>
                  </a:moveTo>
                  <a:cubicBezTo>
                    <a:pt x="4679" y="1"/>
                    <a:pt x="4024" y="324"/>
                    <a:pt x="3656" y="692"/>
                  </a:cubicBezTo>
                  <a:cubicBezTo>
                    <a:pt x="3287" y="1061"/>
                    <a:pt x="3120" y="1561"/>
                    <a:pt x="3311" y="2049"/>
                  </a:cubicBezTo>
                  <a:cubicBezTo>
                    <a:pt x="3132" y="2240"/>
                    <a:pt x="2977" y="2299"/>
                    <a:pt x="3037" y="2537"/>
                  </a:cubicBezTo>
                  <a:cubicBezTo>
                    <a:pt x="2299" y="3288"/>
                    <a:pt x="2620" y="4133"/>
                    <a:pt x="1572" y="4145"/>
                  </a:cubicBezTo>
                  <a:cubicBezTo>
                    <a:pt x="715" y="4145"/>
                    <a:pt x="298" y="4954"/>
                    <a:pt x="144" y="5288"/>
                  </a:cubicBezTo>
                  <a:cubicBezTo>
                    <a:pt x="84" y="5431"/>
                    <a:pt x="36" y="5562"/>
                    <a:pt x="25" y="5681"/>
                  </a:cubicBezTo>
                  <a:cubicBezTo>
                    <a:pt x="1" y="5824"/>
                    <a:pt x="1" y="5931"/>
                    <a:pt x="60" y="6002"/>
                  </a:cubicBezTo>
                  <a:cubicBezTo>
                    <a:pt x="144" y="6050"/>
                    <a:pt x="203" y="6086"/>
                    <a:pt x="263" y="6086"/>
                  </a:cubicBezTo>
                  <a:cubicBezTo>
                    <a:pt x="406" y="6086"/>
                    <a:pt x="501" y="5919"/>
                    <a:pt x="584" y="5788"/>
                  </a:cubicBezTo>
                  <a:cubicBezTo>
                    <a:pt x="781" y="5476"/>
                    <a:pt x="1168" y="4905"/>
                    <a:pt x="1670" y="4905"/>
                  </a:cubicBezTo>
                  <a:cubicBezTo>
                    <a:pt x="1685" y="4905"/>
                    <a:pt x="1700" y="4906"/>
                    <a:pt x="1715" y="4907"/>
                  </a:cubicBezTo>
                  <a:cubicBezTo>
                    <a:pt x="1735" y="4908"/>
                    <a:pt x="1755" y="4908"/>
                    <a:pt x="1775" y="4908"/>
                  </a:cubicBezTo>
                  <a:cubicBezTo>
                    <a:pt x="2074" y="4908"/>
                    <a:pt x="2350" y="4824"/>
                    <a:pt x="2584" y="4657"/>
                  </a:cubicBezTo>
                  <a:cubicBezTo>
                    <a:pt x="2668" y="4597"/>
                    <a:pt x="2680" y="4490"/>
                    <a:pt x="2632" y="4419"/>
                  </a:cubicBezTo>
                  <a:cubicBezTo>
                    <a:pt x="2603" y="4367"/>
                    <a:pt x="2546" y="4343"/>
                    <a:pt x="2491" y="4343"/>
                  </a:cubicBezTo>
                  <a:cubicBezTo>
                    <a:pt x="2456" y="4343"/>
                    <a:pt x="2421" y="4353"/>
                    <a:pt x="2394" y="4371"/>
                  </a:cubicBezTo>
                  <a:cubicBezTo>
                    <a:pt x="2203" y="4502"/>
                    <a:pt x="1977" y="4562"/>
                    <a:pt x="1727" y="4562"/>
                  </a:cubicBezTo>
                  <a:cubicBezTo>
                    <a:pt x="1718" y="4561"/>
                    <a:pt x="1710" y="4561"/>
                    <a:pt x="1701" y="4561"/>
                  </a:cubicBezTo>
                  <a:cubicBezTo>
                    <a:pt x="1225" y="4561"/>
                    <a:pt x="853" y="4877"/>
                    <a:pt x="596" y="5204"/>
                  </a:cubicBezTo>
                  <a:cubicBezTo>
                    <a:pt x="792" y="4813"/>
                    <a:pt x="1132" y="4477"/>
                    <a:pt x="1564" y="4477"/>
                  </a:cubicBezTo>
                  <a:cubicBezTo>
                    <a:pt x="1579" y="4477"/>
                    <a:pt x="1593" y="4477"/>
                    <a:pt x="1608" y="4478"/>
                  </a:cubicBezTo>
                  <a:cubicBezTo>
                    <a:pt x="2203" y="4478"/>
                    <a:pt x="2584" y="4192"/>
                    <a:pt x="2799" y="3609"/>
                  </a:cubicBezTo>
                  <a:cubicBezTo>
                    <a:pt x="2942" y="3192"/>
                    <a:pt x="3120" y="2942"/>
                    <a:pt x="3263" y="2788"/>
                  </a:cubicBezTo>
                  <a:lnTo>
                    <a:pt x="3334" y="2871"/>
                  </a:lnTo>
                  <a:cubicBezTo>
                    <a:pt x="3001" y="3228"/>
                    <a:pt x="2930" y="3645"/>
                    <a:pt x="2787" y="3907"/>
                  </a:cubicBezTo>
                  <a:cubicBezTo>
                    <a:pt x="2739" y="3978"/>
                    <a:pt x="2763" y="4085"/>
                    <a:pt x="2846" y="4133"/>
                  </a:cubicBezTo>
                  <a:cubicBezTo>
                    <a:pt x="2869" y="4148"/>
                    <a:pt x="2895" y="4155"/>
                    <a:pt x="2921" y="4155"/>
                  </a:cubicBezTo>
                  <a:cubicBezTo>
                    <a:pt x="2978" y="4155"/>
                    <a:pt x="3036" y="4122"/>
                    <a:pt x="3061" y="4073"/>
                  </a:cubicBezTo>
                  <a:cubicBezTo>
                    <a:pt x="3227" y="3764"/>
                    <a:pt x="3299" y="3359"/>
                    <a:pt x="3596" y="3061"/>
                  </a:cubicBezTo>
                  <a:cubicBezTo>
                    <a:pt x="3608" y="3061"/>
                    <a:pt x="3608" y="3073"/>
                    <a:pt x="3632" y="3073"/>
                  </a:cubicBezTo>
                  <a:cubicBezTo>
                    <a:pt x="3811" y="3073"/>
                    <a:pt x="3870" y="2930"/>
                    <a:pt x="4049" y="2776"/>
                  </a:cubicBezTo>
                  <a:cubicBezTo>
                    <a:pt x="4183" y="2825"/>
                    <a:pt x="4318" y="2848"/>
                    <a:pt x="4450" y="2848"/>
                  </a:cubicBezTo>
                  <a:cubicBezTo>
                    <a:pt x="4797" y="2848"/>
                    <a:pt x="5127" y="2689"/>
                    <a:pt x="5394" y="2430"/>
                  </a:cubicBezTo>
                  <a:cubicBezTo>
                    <a:pt x="5930" y="1895"/>
                    <a:pt x="6371" y="752"/>
                    <a:pt x="5859" y="228"/>
                  </a:cubicBezTo>
                  <a:cubicBezTo>
                    <a:pt x="5695" y="68"/>
                    <a:pt x="5470" y="1"/>
                    <a:pt x="5223"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69" name="Google Shape;9575;p66"/>
            <p:cNvSpPr/>
            <p:nvPr/>
          </p:nvSpPr>
          <p:spPr>
            <a:xfrm>
              <a:off x="8137879" y="1673440"/>
              <a:ext cx="207886" cy="194029"/>
            </a:xfrm>
            <a:custGeom>
              <a:avLst/>
              <a:gdLst/>
              <a:ahLst/>
              <a:cxnLst/>
              <a:rect l="l" t="t" r="r" b="b"/>
              <a:pathLst>
                <a:path w="6526" h="6091" extrusionOk="0">
                  <a:moveTo>
                    <a:pt x="5242" y="346"/>
                  </a:moveTo>
                  <a:cubicBezTo>
                    <a:pt x="5404" y="346"/>
                    <a:pt x="5542" y="384"/>
                    <a:pt x="5632" y="471"/>
                  </a:cubicBezTo>
                  <a:cubicBezTo>
                    <a:pt x="5953" y="792"/>
                    <a:pt x="5656" y="1733"/>
                    <a:pt x="5179" y="2197"/>
                  </a:cubicBezTo>
                  <a:cubicBezTo>
                    <a:pt x="4947" y="2429"/>
                    <a:pt x="4696" y="2526"/>
                    <a:pt x="4464" y="2526"/>
                  </a:cubicBezTo>
                  <a:cubicBezTo>
                    <a:pt x="3754" y="2526"/>
                    <a:pt x="3218" y="1626"/>
                    <a:pt x="3917" y="935"/>
                  </a:cubicBezTo>
                  <a:cubicBezTo>
                    <a:pt x="4243" y="601"/>
                    <a:pt x="4823" y="346"/>
                    <a:pt x="5242" y="346"/>
                  </a:cubicBezTo>
                  <a:close/>
                  <a:moveTo>
                    <a:pt x="3512" y="2364"/>
                  </a:moveTo>
                  <a:cubicBezTo>
                    <a:pt x="3572" y="2447"/>
                    <a:pt x="3655" y="2543"/>
                    <a:pt x="3762" y="2614"/>
                  </a:cubicBezTo>
                  <a:lnTo>
                    <a:pt x="3655" y="2721"/>
                  </a:lnTo>
                  <a:lnTo>
                    <a:pt x="3405" y="2459"/>
                  </a:lnTo>
                  <a:lnTo>
                    <a:pt x="3512" y="2364"/>
                  </a:lnTo>
                  <a:close/>
                  <a:moveTo>
                    <a:pt x="5245" y="0"/>
                  </a:moveTo>
                  <a:cubicBezTo>
                    <a:pt x="4702" y="0"/>
                    <a:pt x="4047" y="329"/>
                    <a:pt x="3679" y="697"/>
                  </a:cubicBezTo>
                  <a:cubicBezTo>
                    <a:pt x="3298" y="1066"/>
                    <a:pt x="3143" y="1554"/>
                    <a:pt x="3334" y="2042"/>
                  </a:cubicBezTo>
                  <a:cubicBezTo>
                    <a:pt x="3155" y="2245"/>
                    <a:pt x="2989" y="2304"/>
                    <a:pt x="3048" y="2543"/>
                  </a:cubicBezTo>
                  <a:cubicBezTo>
                    <a:pt x="2322" y="3281"/>
                    <a:pt x="2631" y="4126"/>
                    <a:pt x="1596" y="4150"/>
                  </a:cubicBezTo>
                  <a:cubicBezTo>
                    <a:pt x="726" y="4150"/>
                    <a:pt x="310" y="4948"/>
                    <a:pt x="167" y="5293"/>
                  </a:cubicBezTo>
                  <a:cubicBezTo>
                    <a:pt x="107" y="5424"/>
                    <a:pt x="60" y="5555"/>
                    <a:pt x="48" y="5674"/>
                  </a:cubicBezTo>
                  <a:cubicBezTo>
                    <a:pt x="0" y="5852"/>
                    <a:pt x="0" y="5972"/>
                    <a:pt x="167" y="6067"/>
                  </a:cubicBezTo>
                  <a:cubicBezTo>
                    <a:pt x="193" y="6083"/>
                    <a:pt x="220" y="6091"/>
                    <a:pt x="248" y="6091"/>
                  </a:cubicBezTo>
                  <a:cubicBezTo>
                    <a:pt x="319" y="6091"/>
                    <a:pt x="389" y="6040"/>
                    <a:pt x="441" y="5972"/>
                  </a:cubicBezTo>
                  <a:cubicBezTo>
                    <a:pt x="616" y="5762"/>
                    <a:pt x="1054" y="4923"/>
                    <a:pt x="1654" y="4923"/>
                  </a:cubicBezTo>
                  <a:cubicBezTo>
                    <a:pt x="1666" y="4923"/>
                    <a:pt x="1678" y="4923"/>
                    <a:pt x="1691" y="4924"/>
                  </a:cubicBezTo>
                  <a:cubicBezTo>
                    <a:pt x="1709" y="4924"/>
                    <a:pt x="1728" y="4925"/>
                    <a:pt x="1746" y="4925"/>
                  </a:cubicBezTo>
                  <a:cubicBezTo>
                    <a:pt x="2059" y="4925"/>
                    <a:pt x="2348" y="4830"/>
                    <a:pt x="2584" y="4662"/>
                  </a:cubicBezTo>
                  <a:cubicBezTo>
                    <a:pt x="2667" y="4602"/>
                    <a:pt x="2679" y="4507"/>
                    <a:pt x="2631" y="4424"/>
                  </a:cubicBezTo>
                  <a:cubicBezTo>
                    <a:pt x="2596" y="4381"/>
                    <a:pt x="2543" y="4359"/>
                    <a:pt x="2491" y="4359"/>
                  </a:cubicBezTo>
                  <a:cubicBezTo>
                    <a:pt x="2456" y="4359"/>
                    <a:pt x="2422" y="4369"/>
                    <a:pt x="2393" y="4388"/>
                  </a:cubicBezTo>
                  <a:cubicBezTo>
                    <a:pt x="2216" y="4510"/>
                    <a:pt x="1999" y="4580"/>
                    <a:pt x="1769" y="4580"/>
                  </a:cubicBezTo>
                  <a:cubicBezTo>
                    <a:pt x="1751" y="4580"/>
                    <a:pt x="1733" y="4579"/>
                    <a:pt x="1715" y="4578"/>
                  </a:cubicBezTo>
                  <a:cubicBezTo>
                    <a:pt x="1706" y="4578"/>
                    <a:pt x="1697" y="4578"/>
                    <a:pt x="1688" y="4578"/>
                  </a:cubicBezTo>
                  <a:cubicBezTo>
                    <a:pt x="1201" y="4578"/>
                    <a:pt x="841" y="4894"/>
                    <a:pt x="583" y="5221"/>
                  </a:cubicBezTo>
                  <a:cubicBezTo>
                    <a:pt x="782" y="4823"/>
                    <a:pt x="1131" y="4483"/>
                    <a:pt x="1573" y="4483"/>
                  </a:cubicBezTo>
                  <a:cubicBezTo>
                    <a:pt x="1580" y="4483"/>
                    <a:pt x="1588" y="4483"/>
                    <a:pt x="1596" y="4483"/>
                  </a:cubicBezTo>
                  <a:cubicBezTo>
                    <a:pt x="2191" y="4483"/>
                    <a:pt x="2572" y="4209"/>
                    <a:pt x="2786" y="3626"/>
                  </a:cubicBezTo>
                  <a:cubicBezTo>
                    <a:pt x="2929" y="3209"/>
                    <a:pt x="3108" y="2959"/>
                    <a:pt x="3239" y="2804"/>
                  </a:cubicBezTo>
                  <a:lnTo>
                    <a:pt x="3322" y="2876"/>
                  </a:lnTo>
                  <a:cubicBezTo>
                    <a:pt x="2989" y="3257"/>
                    <a:pt x="2917" y="3650"/>
                    <a:pt x="2750" y="3947"/>
                  </a:cubicBezTo>
                  <a:cubicBezTo>
                    <a:pt x="2703" y="4031"/>
                    <a:pt x="2739" y="4126"/>
                    <a:pt x="2810" y="4174"/>
                  </a:cubicBezTo>
                  <a:cubicBezTo>
                    <a:pt x="2832" y="4189"/>
                    <a:pt x="2858" y="4195"/>
                    <a:pt x="2885" y="4195"/>
                  </a:cubicBezTo>
                  <a:cubicBezTo>
                    <a:pt x="2943" y="4195"/>
                    <a:pt x="3003" y="4163"/>
                    <a:pt x="3036" y="4114"/>
                  </a:cubicBezTo>
                  <a:cubicBezTo>
                    <a:pt x="3215" y="3793"/>
                    <a:pt x="3286" y="3376"/>
                    <a:pt x="3584" y="3078"/>
                  </a:cubicBezTo>
                  <a:cubicBezTo>
                    <a:pt x="3596" y="3078"/>
                    <a:pt x="3596" y="3090"/>
                    <a:pt x="3620" y="3090"/>
                  </a:cubicBezTo>
                  <a:cubicBezTo>
                    <a:pt x="3798" y="3090"/>
                    <a:pt x="3858" y="2935"/>
                    <a:pt x="4036" y="2793"/>
                  </a:cubicBezTo>
                  <a:cubicBezTo>
                    <a:pt x="4179" y="2844"/>
                    <a:pt x="4319" y="2868"/>
                    <a:pt x="4454" y="2868"/>
                  </a:cubicBezTo>
                  <a:cubicBezTo>
                    <a:pt x="5689" y="2868"/>
                    <a:pt x="6526" y="887"/>
                    <a:pt x="5882" y="233"/>
                  </a:cubicBezTo>
                  <a:cubicBezTo>
                    <a:pt x="5718" y="69"/>
                    <a:pt x="5493" y="0"/>
                    <a:pt x="5245" y="0"/>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grpSp>
        <p:nvGrpSpPr>
          <p:cNvPr id="70" name="Google Shape;9572;p66"/>
          <p:cNvGrpSpPr/>
          <p:nvPr/>
        </p:nvGrpSpPr>
        <p:grpSpPr>
          <a:xfrm>
            <a:off x="3569159" y="2102155"/>
            <a:ext cx="276860" cy="254426"/>
            <a:chOff x="7964906" y="1499894"/>
            <a:chExt cx="380858" cy="367575"/>
          </a:xfrm>
        </p:grpSpPr>
        <p:sp>
          <p:nvSpPr>
            <p:cNvPr id="71" name="Google Shape;9573;p66"/>
            <p:cNvSpPr/>
            <p:nvPr/>
          </p:nvSpPr>
          <p:spPr>
            <a:xfrm>
              <a:off x="7964906" y="1501359"/>
              <a:ext cx="377099" cy="365600"/>
            </a:xfrm>
            <a:custGeom>
              <a:avLst/>
              <a:gdLst/>
              <a:ahLst/>
              <a:cxnLst/>
              <a:rect l="l" t="t" r="r" b="b"/>
              <a:pathLst>
                <a:path w="11838" h="11477" extrusionOk="0">
                  <a:moveTo>
                    <a:pt x="6668" y="4170"/>
                  </a:moveTo>
                  <a:cubicBezTo>
                    <a:pt x="6859" y="4468"/>
                    <a:pt x="7085" y="4694"/>
                    <a:pt x="7359" y="4873"/>
                  </a:cubicBezTo>
                  <a:cubicBezTo>
                    <a:pt x="7383" y="4873"/>
                    <a:pt x="7383" y="4885"/>
                    <a:pt x="7395" y="4885"/>
                  </a:cubicBezTo>
                  <a:cubicBezTo>
                    <a:pt x="6978" y="5289"/>
                    <a:pt x="6990" y="5325"/>
                    <a:pt x="6930" y="5325"/>
                  </a:cubicBezTo>
                  <a:cubicBezTo>
                    <a:pt x="6871" y="5325"/>
                    <a:pt x="6906" y="5301"/>
                    <a:pt x="6252" y="4670"/>
                  </a:cubicBezTo>
                  <a:cubicBezTo>
                    <a:pt x="6228" y="4647"/>
                    <a:pt x="6228" y="4635"/>
                    <a:pt x="6228" y="4623"/>
                  </a:cubicBezTo>
                  <a:cubicBezTo>
                    <a:pt x="6228" y="4575"/>
                    <a:pt x="6264" y="4575"/>
                    <a:pt x="6668" y="4170"/>
                  </a:cubicBezTo>
                  <a:close/>
                  <a:moveTo>
                    <a:pt x="6144" y="5039"/>
                  </a:moveTo>
                  <a:lnTo>
                    <a:pt x="6514" y="5409"/>
                  </a:lnTo>
                  <a:cubicBezTo>
                    <a:pt x="6287" y="5611"/>
                    <a:pt x="5918" y="6075"/>
                    <a:pt x="5609" y="6968"/>
                  </a:cubicBezTo>
                  <a:cubicBezTo>
                    <a:pt x="5171" y="8200"/>
                    <a:pt x="4345" y="8864"/>
                    <a:pt x="3268" y="8864"/>
                  </a:cubicBezTo>
                  <a:cubicBezTo>
                    <a:pt x="3231" y="8864"/>
                    <a:pt x="3194" y="8863"/>
                    <a:pt x="3156" y="8861"/>
                  </a:cubicBezTo>
                  <a:cubicBezTo>
                    <a:pt x="3133" y="8860"/>
                    <a:pt x="3110" y="8860"/>
                    <a:pt x="3087" y="8860"/>
                  </a:cubicBezTo>
                  <a:cubicBezTo>
                    <a:pt x="1839" y="8860"/>
                    <a:pt x="1004" y="10112"/>
                    <a:pt x="549" y="10778"/>
                  </a:cubicBezTo>
                  <a:cubicBezTo>
                    <a:pt x="501" y="10850"/>
                    <a:pt x="453" y="10933"/>
                    <a:pt x="418" y="10993"/>
                  </a:cubicBezTo>
                  <a:cubicBezTo>
                    <a:pt x="489" y="10612"/>
                    <a:pt x="739" y="9814"/>
                    <a:pt x="1287" y="9171"/>
                  </a:cubicBezTo>
                  <a:cubicBezTo>
                    <a:pt x="1727" y="8671"/>
                    <a:pt x="2275" y="8349"/>
                    <a:pt x="2942" y="8349"/>
                  </a:cubicBezTo>
                  <a:cubicBezTo>
                    <a:pt x="4049" y="8349"/>
                    <a:pt x="4728" y="7861"/>
                    <a:pt x="5109" y="6790"/>
                  </a:cubicBezTo>
                  <a:cubicBezTo>
                    <a:pt x="5454" y="5825"/>
                    <a:pt x="5871" y="5301"/>
                    <a:pt x="6144" y="5039"/>
                  </a:cubicBezTo>
                  <a:close/>
                  <a:moveTo>
                    <a:pt x="10008" y="0"/>
                  </a:moveTo>
                  <a:cubicBezTo>
                    <a:pt x="9561" y="0"/>
                    <a:pt x="9041" y="122"/>
                    <a:pt x="8478" y="372"/>
                  </a:cubicBezTo>
                  <a:cubicBezTo>
                    <a:pt x="8395" y="420"/>
                    <a:pt x="8359" y="515"/>
                    <a:pt x="8395" y="598"/>
                  </a:cubicBezTo>
                  <a:cubicBezTo>
                    <a:pt x="8422" y="671"/>
                    <a:pt x="8484" y="702"/>
                    <a:pt x="8549" y="702"/>
                  </a:cubicBezTo>
                  <a:cubicBezTo>
                    <a:pt x="8569" y="702"/>
                    <a:pt x="8589" y="699"/>
                    <a:pt x="8609" y="694"/>
                  </a:cubicBezTo>
                  <a:cubicBezTo>
                    <a:pt x="9121" y="466"/>
                    <a:pt x="9607" y="352"/>
                    <a:pt x="10014" y="352"/>
                  </a:cubicBezTo>
                  <a:cubicBezTo>
                    <a:pt x="10394" y="352"/>
                    <a:pt x="10706" y="451"/>
                    <a:pt x="10907" y="646"/>
                  </a:cubicBezTo>
                  <a:cubicBezTo>
                    <a:pt x="11645" y="1384"/>
                    <a:pt x="10907" y="3325"/>
                    <a:pt x="10014" y="4206"/>
                  </a:cubicBezTo>
                  <a:cubicBezTo>
                    <a:pt x="9543" y="4677"/>
                    <a:pt x="9023" y="4874"/>
                    <a:pt x="8537" y="4874"/>
                  </a:cubicBezTo>
                  <a:cubicBezTo>
                    <a:pt x="6872" y="4874"/>
                    <a:pt x="5593" y="2566"/>
                    <a:pt x="7942" y="1027"/>
                  </a:cubicBezTo>
                  <a:cubicBezTo>
                    <a:pt x="8014" y="991"/>
                    <a:pt x="8049" y="884"/>
                    <a:pt x="7990" y="789"/>
                  </a:cubicBezTo>
                  <a:cubicBezTo>
                    <a:pt x="7961" y="745"/>
                    <a:pt x="7910" y="719"/>
                    <a:pt x="7855" y="719"/>
                  </a:cubicBezTo>
                  <a:cubicBezTo>
                    <a:pt x="7820" y="719"/>
                    <a:pt x="7784" y="730"/>
                    <a:pt x="7752" y="753"/>
                  </a:cubicBezTo>
                  <a:cubicBezTo>
                    <a:pt x="6335" y="1670"/>
                    <a:pt x="6073" y="2872"/>
                    <a:pt x="6490" y="3849"/>
                  </a:cubicBezTo>
                  <a:lnTo>
                    <a:pt x="5990" y="4337"/>
                  </a:lnTo>
                  <a:cubicBezTo>
                    <a:pt x="5894" y="4444"/>
                    <a:pt x="5847" y="4623"/>
                    <a:pt x="5918" y="4777"/>
                  </a:cubicBezTo>
                  <a:cubicBezTo>
                    <a:pt x="5621" y="5063"/>
                    <a:pt x="5156" y="5635"/>
                    <a:pt x="4787" y="6671"/>
                  </a:cubicBezTo>
                  <a:cubicBezTo>
                    <a:pt x="4430" y="7635"/>
                    <a:pt x="3847" y="7992"/>
                    <a:pt x="2930" y="8016"/>
                  </a:cubicBezTo>
                  <a:cubicBezTo>
                    <a:pt x="1370" y="8016"/>
                    <a:pt x="572" y="9504"/>
                    <a:pt x="310" y="10135"/>
                  </a:cubicBezTo>
                  <a:cubicBezTo>
                    <a:pt x="203" y="10397"/>
                    <a:pt x="132" y="10647"/>
                    <a:pt x="72" y="10873"/>
                  </a:cubicBezTo>
                  <a:cubicBezTo>
                    <a:pt x="1" y="11231"/>
                    <a:pt x="13" y="11326"/>
                    <a:pt x="215" y="11445"/>
                  </a:cubicBezTo>
                  <a:cubicBezTo>
                    <a:pt x="253" y="11467"/>
                    <a:pt x="289" y="11476"/>
                    <a:pt x="323" y="11476"/>
                  </a:cubicBezTo>
                  <a:cubicBezTo>
                    <a:pt x="419" y="11476"/>
                    <a:pt x="502" y="11402"/>
                    <a:pt x="572" y="11314"/>
                  </a:cubicBezTo>
                  <a:cubicBezTo>
                    <a:pt x="912" y="10893"/>
                    <a:pt x="1769" y="9205"/>
                    <a:pt x="3065" y="9205"/>
                  </a:cubicBezTo>
                  <a:cubicBezTo>
                    <a:pt x="3087" y="9205"/>
                    <a:pt x="3110" y="9206"/>
                    <a:pt x="3132" y="9207"/>
                  </a:cubicBezTo>
                  <a:cubicBezTo>
                    <a:pt x="3160" y="9207"/>
                    <a:pt x="3187" y="9208"/>
                    <a:pt x="3215" y="9208"/>
                  </a:cubicBezTo>
                  <a:cubicBezTo>
                    <a:pt x="4529" y="9208"/>
                    <a:pt x="5463" y="8371"/>
                    <a:pt x="5918" y="7099"/>
                  </a:cubicBezTo>
                  <a:cubicBezTo>
                    <a:pt x="6252" y="6194"/>
                    <a:pt x="6621" y="5778"/>
                    <a:pt x="6787" y="5635"/>
                  </a:cubicBezTo>
                  <a:cubicBezTo>
                    <a:pt x="6833" y="5652"/>
                    <a:pt x="6879" y="5661"/>
                    <a:pt x="6924" y="5661"/>
                  </a:cubicBezTo>
                  <a:cubicBezTo>
                    <a:pt x="7030" y="5661"/>
                    <a:pt x="7129" y="5615"/>
                    <a:pt x="7204" y="5539"/>
                  </a:cubicBezTo>
                  <a:lnTo>
                    <a:pt x="7692" y="5051"/>
                  </a:lnTo>
                  <a:cubicBezTo>
                    <a:pt x="7967" y="5171"/>
                    <a:pt x="8246" y="5226"/>
                    <a:pt x="8521" y="5226"/>
                  </a:cubicBezTo>
                  <a:cubicBezTo>
                    <a:pt x="9152" y="5226"/>
                    <a:pt x="9763" y="4933"/>
                    <a:pt x="10252" y="4444"/>
                  </a:cubicBezTo>
                  <a:cubicBezTo>
                    <a:pt x="10752" y="3932"/>
                    <a:pt x="11205" y="3146"/>
                    <a:pt x="11407" y="2396"/>
                  </a:cubicBezTo>
                  <a:cubicBezTo>
                    <a:pt x="11838" y="837"/>
                    <a:pt x="11177" y="0"/>
                    <a:pt x="10008"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72" name="Google Shape;9574;p66"/>
            <p:cNvSpPr/>
            <p:nvPr/>
          </p:nvSpPr>
          <p:spPr>
            <a:xfrm>
              <a:off x="7965288" y="1499894"/>
              <a:ext cx="202948" cy="193870"/>
            </a:xfrm>
            <a:custGeom>
              <a:avLst/>
              <a:gdLst/>
              <a:ahLst/>
              <a:cxnLst/>
              <a:rect l="l" t="t" r="r" b="b"/>
              <a:pathLst>
                <a:path w="6371" h="6086" extrusionOk="0">
                  <a:moveTo>
                    <a:pt x="5278" y="341"/>
                  </a:moveTo>
                  <a:cubicBezTo>
                    <a:pt x="5440" y="341"/>
                    <a:pt x="5578" y="379"/>
                    <a:pt x="5668" y="466"/>
                  </a:cubicBezTo>
                  <a:cubicBezTo>
                    <a:pt x="6073" y="871"/>
                    <a:pt x="5442" y="2514"/>
                    <a:pt x="4513" y="2526"/>
                  </a:cubicBezTo>
                  <a:cubicBezTo>
                    <a:pt x="4509" y="2526"/>
                    <a:pt x="4504" y="2526"/>
                    <a:pt x="4500" y="2526"/>
                  </a:cubicBezTo>
                  <a:cubicBezTo>
                    <a:pt x="3826" y="2526"/>
                    <a:pt x="3220" y="1652"/>
                    <a:pt x="3942" y="930"/>
                  </a:cubicBezTo>
                  <a:cubicBezTo>
                    <a:pt x="4276" y="595"/>
                    <a:pt x="4858" y="341"/>
                    <a:pt x="5278" y="341"/>
                  </a:cubicBezTo>
                  <a:close/>
                  <a:moveTo>
                    <a:pt x="3525" y="2359"/>
                  </a:moveTo>
                  <a:cubicBezTo>
                    <a:pt x="3596" y="2466"/>
                    <a:pt x="3692" y="2549"/>
                    <a:pt x="3775" y="2609"/>
                  </a:cubicBezTo>
                  <a:lnTo>
                    <a:pt x="3680" y="2716"/>
                  </a:lnTo>
                  <a:lnTo>
                    <a:pt x="3418" y="2466"/>
                  </a:lnTo>
                  <a:lnTo>
                    <a:pt x="3525" y="2359"/>
                  </a:lnTo>
                  <a:close/>
                  <a:moveTo>
                    <a:pt x="5223" y="1"/>
                  </a:moveTo>
                  <a:cubicBezTo>
                    <a:pt x="4679" y="1"/>
                    <a:pt x="4024" y="324"/>
                    <a:pt x="3656" y="692"/>
                  </a:cubicBezTo>
                  <a:cubicBezTo>
                    <a:pt x="3287" y="1061"/>
                    <a:pt x="3120" y="1561"/>
                    <a:pt x="3311" y="2049"/>
                  </a:cubicBezTo>
                  <a:cubicBezTo>
                    <a:pt x="3132" y="2240"/>
                    <a:pt x="2977" y="2299"/>
                    <a:pt x="3037" y="2537"/>
                  </a:cubicBezTo>
                  <a:cubicBezTo>
                    <a:pt x="2299" y="3288"/>
                    <a:pt x="2620" y="4133"/>
                    <a:pt x="1572" y="4145"/>
                  </a:cubicBezTo>
                  <a:cubicBezTo>
                    <a:pt x="715" y="4145"/>
                    <a:pt x="298" y="4954"/>
                    <a:pt x="144" y="5288"/>
                  </a:cubicBezTo>
                  <a:cubicBezTo>
                    <a:pt x="84" y="5431"/>
                    <a:pt x="36" y="5562"/>
                    <a:pt x="25" y="5681"/>
                  </a:cubicBezTo>
                  <a:cubicBezTo>
                    <a:pt x="1" y="5824"/>
                    <a:pt x="1" y="5931"/>
                    <a:pt x="60" y="6002"/>
                  </a:cubicBezTo>
                  <a:cubicBezTo>
                    <a:pt x="144" y="6050"/>
                    <a:pt x="203" y="6086"/>
                    <a:pt x="263" y="6086"/>
                  </a:cubicBezTo>
                  <a:cubicBezTo>
                    <a:pt x="406" y="6086"/>
                    <a:pt x="501" y="5919"/>
                    <a:pt x="584" y="5788"/>
                  </a:cubicBezTo>
                  <a:cubicBezTo>
                    <a:pt x="781" y="5476"/>
                    <a:pt x="1168" y="4905"/>
                    <a:pt x="1670" y="4905"/>
                  </a:cubicBezTo>
                  <a:cubicBezTo>
                    <a:pt x="1685" y="4905"/>
                    <a:pt x="1700" y="4906"/>
                    <a:pt x="1715" y="4907"/>
                  </a:cubicBezTo>
                  <a:cubicBezTo>
                    <a:pt x="1735" y="4908"/>
                    <a:pt x="1755" y="4908"/>
                    <a:pt x="1775" y="4908"/>
                  </a:cubicBezTo>
                  <a:cubicBezTo>
                    <a:pt x="2074" y="4908"/>
                    <a:pt x="2350" y="4824"/>
                    <a:pt x="2584" y="4657"/>
                  </a:cubicBezTo>
                  <a:cubicBezTo>
                    <a:pt x="2668" y="4597"/>
                    <a:pt x="2680" y="4490"/>
                    <a:pt x="2632" y="4419"/>
                  </a:cubicBezTo>
                  <a:cubicBezTo>
                    <a:pt x="2603" y="4367"/>
                    <a:pt x="2546" y="4343"/>
                    <a:pt x="2491" y="4343"/>
                  </a:cubicBezTo>
                  <a:cubicBezTo>
                    <a:pt x="2456" y="4343"/>
                    <a:pt x="2421" y="4353"/>
                    <a:pt x="2394" y="4371"/>
                  </a:cubicBezTo>
                  <a:cubicBezTo>
                    <a:pt x="2203" y="4502"/>
                    <a:pt x="1977" y="4562"/>
                    <a:pt x="1727" y="4562"/>
                  </a:cubicBezTo>
                  <a:cubicBezTo>
                    <a:pt x="1718" y="4561"/>
                    <a:pt x="1710" y="4561"/>
                    <a:pt x="1701" y="4561"/>
                  </a:cubicBezTo>
                  <a:cubicBezTo>
                    <a:pt x="1225" y="4561"/>
                    <a:pt x="853" y="4877"/>
                    <a:pt x="596" y="5204"/>
                  </a:cubicBezTo>
                  <a:cubicBezTo>
                    <a:pt x="792" y="4813"/>
                    <a:pt x="1132" y="4477"/>
                    <a:pt x="1564" y="4477"/>
                  </a:cubicBezTo>
                  <a:cubicBezTo>
                    <a:pt x="1579" y="4477"/>
                    <a:pt x="1593" y="4477"/>
                    <a:pt x="1608" y="4478"/>
                  </a:cubicBezTo>
                  <a:cubicBezTo>
                    <a:pt x="2203" y="4478"/>
                    <a:pt x="2584" y="4192"/>
                    <a:pt x="2799" y="3609"/>
                  </a:cubicBezTo>
                  <a:cubicBezTo>
                    <a:pt x="2942" y="3192"/>
                    <a:pt x="3120" y="2942"/>
                    <a:pt x="3263" y="2788"/>
                  </a:cubicBezTo>
                  <a:lnTo>
                    <a:pt x="3334" y="2871"/>
                  </a:lnTo>
                  <a:cubicBezTo>
                    <a:pt x="3001" y="3228"/>
                    <a:pt x="2930" y="3645"/>
                    <a:pt x="2787" y="3907"/>
                  </a:cubicBezTo>
                  <a:cubicBezTo>
                    <a:pt x="2739" y="3978"/>
                    <a:pt x="2763" y="4085"/>
                    <a:pt x="2846" y="4133"/>
                  </a:cubicBezTo>
                  <a:cubicBezTo>
                    <a:pt x="2869" y="4148"/>
                    <a:pt x="2895" y="4155"/>
                    <a:pt x="2921" y="4155"/>
                  </a:cubicBezTo>
                  <a:cubicBezTo>
                    <a:pt x="2978" y="4155"/>
                    <a:pt x="3036" y="4122"/>
                    <a:pt x="3061" y="4073"/>
                  </a:cubicBezTo>
                  <a:cubicBezTo>
                    <a:pt x="3227" y="3764"/>
                    <a:pt x="3299" y="3359"/>
                    <a:pt x="3596" y="3061"/>
                  </a:cubicBezTo>
                  <a:cubicBezTo>
                    <a:pt x="3608" y="3061"/>
                    <a:pt x="3608" y="3073"/>
                    <a:pt x="3632" y="3073"/>
                  </a:cubicBezTo>
                  <a:cubicBezTo>
                    <a:pt x="3811" y="3073"/>
                    <a:pt x="3870" y="2930"/>
                    <a:pt x="4049" y="2776"/>
                  </a:cubicBezTo>
                  <a:cubicBezTo>
                    <a:pt x="4183" y="2825"/>
                    <a:pt x="4318" y="2848"/>
                    <a:pt x="4450" y="2848"/>
                  </a:cubicBezTo>
                  <a:cubicBezTo>
                    <a:pt x="4797" y="2848"/>
                    <a:pt x="5127" y="2689"/>
                    <a:pt x="5394" y="2430"/>
                  </a:cubicBezTo>
                  <a:cubicBezTo>
                    <a:pt x="5930" y="1895"/>
                    <a:pt x="6371" y="752"/>
                    <a:pt x="5859" y="228"/>
                  </a:cubicBezTo>
                  <a:cubicBezTo>
                    <a:pt x="5695" y="68"/>
                    <a:pt x="5470" y="1"/>
                    <a:pt x="5223"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73" name="Google Shape;9575;p66"/>
            <p:cNvSpPr/>
            <p:nvPr/>
          </p:nvSpPr>
          <p:spPr>
            <a:xfrm>
              <a:off x="8137879" y="1673440"/>
              <a:ext cx="207886" cy="194029"/>
            </a:xfrm>
            <a:custGeom>
              <a:avLst/>
              <a:gdLst/>
              <a:ahLst/>
              <a:cxnLst/>
              <a:rect l="l" t="t" r="r" b="b"/>
              <a:pathLst>
                <a:path w="6526" h="6091" extrusionOk="0">
                  <a:moveTo>
                    <a:pt x="5242" y="346"/>
                  </a:moveTo>
                  <a:cubicBezTo>
                    <a:pt x="5404" y="346"/>
                    <a:pt x="5542" y="384"/>
                    <a:pt x="5632" y="471"/>
                  </a:cubicBezTo>
                  <a:cubicBezTo>
                    <a:pt x="5953" y="792"/>
                    <a:pt x="5656" y="1733"/>
                    <a:pt x="5179" y="2197"/>
                  </a:cubicBezTo>
                  <a:cubicBezTo>
                    <a:pt x="4947" y="2429"/>
                    <a:pt x="4696" y="2526"/>
                    <a:pt x="4464" y="2526"/>
                  </a:cubicBezTo>
                  <a:cubicBezTo>
                    <a:pt x="3754" y="2526"/>
                    <a:pt x="3218" y="1626"/>
                    <a:pt x="3917" y="935"/>
                  </a:cubicBezTo>
                  <a:cubicBezTo>
                    <a:pt x="4243" y="601"/>
                    <a:pt x="4823" y="346"/>
                    <a:pt x="5242" y="346"/>
                  </a:cubicBezTo>
                  <a:close/>
                  <a:moveTo>
                    <a:pt x="3512" y="2364"/>
                  </a:moveTo>
                  <a:cubicBezTo>
                    <a:pt x="3572" y="2447"/>
                    <a:pt x="3655" y="2543"/>
                    <a:pt x="3762" y="2614"/>
                  </a:cubicBezTo>
                  <a:lnTo>
                    <a:pt x="3655" y="2721"/>
                  </a:lnTo>
                  <a:lnTo>
                    <a:pt x="3405" y="2459"/>
                  </a:lnTo>
                  <a:lnTo>
                    <a:pt x="3512" y="2364"/>
                  </a:lnTo>
                  <a:close/>
                  <a:moveTo>
                    <a:pt x="5245" y="0"/>
                  </a:moveTo>
                  <a:cubicBezTo>
                    <a:pt x="4702" y="0"/>
                    <a:pt x="4047" y="329"/>
                    <a:pt x="3679" y="697"/>
                  </a:cubicBezTo>
                  <a:cubicBezTo>
                    <a:pt x="3298" y="1066"/>
                    <a:pt x="3143" y="1554"/>
                    <a:pt x="3334" y="2042"/>
                  </a:cubicBezTo>
                  <a:cubicBezTo>
                    <a:pt x="3155" y="2245"/>
                    <a:pt x="2989" y="2304"/>
                    <a:pt x="3048" y="2543"/>
                  </a:cubicBezTo>
                  <a:cubicBezTo>
                    <a:pt x="2322" y="3281"/>
                    <a:pt x="2631" y="4126"/>
                    <a:pt x="1596" y="4150"/>
                  </a:cubicBezTo>
                  <a:cubicBezTo>
                    <a:pt x="726" y="4150"/>
                    <a:pt x="310" y="4948"/>
                    <a:pt x="167" y="5293"/>
                  </a:cubicBezTo>
                  <a:cubicBezTo>
                    <a:pt x="107" y="5424"/>
                    <a:pt x="60" y="5555"/>
                    <a:pt x="48" y="5674"/>
                  </a:cubicBezTo>
                  <a:cubicBezTo>
                    <a:pt x="0" y="5852"/>
                    <a:pt x="0" y="5972"/>
                    <a:pt x="167" y="6067"/>
                  </a:cubicBezTo>
                  <a:cubicBezTo>
                    <a:pt x="193" y="6083"/>
                    <a:pt x="220" y="6091"/>
                    <a:pt x="248" y="6091"/>
                  </a:cubicBezTo>
                  <a:cubicBezTo>
                    <a:pt x="319" y="6091"/>
                    <a:pt x="389" y="6040"/>
                    <a:pt x="441" y="5972"/>
                  </a:cubicBezTo>
                  <a:cubicBezTo>
                    <a:pt x="616" y="5762"/>
                    <a:pt x="1054" y="4923"/>
                    <a:pt x="1654" y="4923"/>
                  </a:cubicBezTo>
                  <a:cubicBezTo>
                    <a:pt x="1666" y="4923"/>
                    <a:pt x="1678" y="4923"/>
                    <a:pt x="1691" y="4924"/>
                  </a:cubicBezTo>
                  <a:cubicBezTo>
                    <a:pt x="1709" y="4924"/>
                    <a:pt x="1728" y="4925"/>
                    <a:pt x="1746" y="4925"/>
                  </a:cubicBezTo>
                  <a:cubicBezTo>
                    <a:pt x="2059" y="4925"/>
                    <a:pt x="2348" y="4830"/>
                    <a:pt x="2584" y="4662"/>
                  </a:cubicBezTo>
                  <a:cubicBezTo>
                    <a:pt x="2667" y="4602"/>
                    <a:pt x="2679" y="4507"/>
                    <a:pt x="2631" y="4424"/>
                  </a:cubicBezTo>
                  <a:cubicBezTo>
                    <a:pt x="2596" y="4381"/>
                    <a:pt x="2543" y="4359"/>
                    <a:pt x="2491" y="4359"/>
                  </a:cubicBezTo>
                  <a:cubicBezTo>
                    <a:pt x="2456" y="4359"/>
                    <a:pt x="2422" y="4369"/>
                    <a:pt x="2393" y="4388"/>
                  </a:cubicBezTo>
                  <a:cubicBezTo>
                    <a:pt x="2216" y="4510"/>
                    <a:pt x="1999" y="4580"/>
                    <a:pt x="1769" y="4580"/>
                  </a:cubicBezTo>
                  <a:cubicBezTo>
                    <a:pt x="1751" y="4580"/>
                    <a:pt x="1733" y="4579"/>
                    <a:pt x="1715" y="4578"/>
                  </a:cubicBezTo>
                  <a:cubicBezTo>
                    <a:pt x="1706" y="4578"/>
                    <a:pt x="1697" y="4578"/>
                    <a:pt x="1688" y="4578"/>
                  </a:cubicBezTo>
                  <a:cubicBezTo>
                    <a:pt x="1201" y="4578"/>
                    <a:pt x="841" y="4894"/>
                    <a:pt x="583" y="5221"/>
                  </a:cubicBezTo>
                  <a:cubicBezTo>
                    <a:pt x="782" y="4823"/>
                    <a:pt x="1131" y="4483"/>
                    <a:pt x="1573" y="4483"/>
                  </a:cubicBezTo>
                  <a:cubicBezTo>
                    <a:pt x="1580" y="4483"/>
                    <a:pt x="1588" y="4483"/>
                    <a:pt x="1596" y="4483"/>
                  </a:cubicBezTo>
                  <a:cubicBezTo>
                    <a:pt x="2191" y="4483"/>
                    <a:pt x="2572" y="4209"/>
                    <a:pt x="2786" y="3626"/>
                  </a:cubicBezTo>
                  <a:cubicBezTo>
                    <a:pt x="2929" y="3209"/>
                    <a:pt x="3108" y="2959"/>
                    <a:pt x="3239" y="2804"/>
                  </a:cubicBezTo>
                  <a:lnTo>
                    <a:pt x="3322" y="2876"/>
                  </a:lnTo>
                  <a:cubicBezTo>
                    <a:pt x="2989" y="3257"/>
                    <a:pt x="2917" y="3650"/>
                    <a:pt x="2750" y="3947"/>
                  </a:cubicBezTo>
                  <a:cubicBezTo>
                    <a:pt x="2703" y="4031"/>
                    <a:pt x="2739" y="4126"/>
                    <a:pt x="2810" y="4174"/>
                  </a:cubicBezTo>
                  <a:cubicBezTo>
                    <a:pt x="2832" y="4189"/>
                    <a:pt x="2858" y="4195"/>
                    <a:pt x="2885" y="4195"/>
                  </a:cubicBezTo>
                  <a:cubicBezTo>
                    <a:pt x="2943" y="4195"/>
                    <a:pt x="3003" y="4163"/>
                    <a:pt x="3036" y="4114"/>
                  </a:cubicBezTo>
                  <a:cubicBezTo>
                    <a:pt x="3215" y="3793"/>
                    <a:pt x="3286" y="3376"/>
                    <a:pt x="3584" y="3078"/>
                  </a:cubicBezTo>
                  <a:cubicBezTo>
                    <a:pt x="3596" y="3078"/>
                    <a:pt x="3596" y="3090"/>
                    <a:pt x="3620" y="3090"/>
                  </a:cubicBezTo>
                  <a:cubicBezTo>
                    <a:pt x="3798" y="3090"/>
                    <a:pt x="3858" y="2935"/>
                    <a:pt x="4036" y="2793"/>
                  </a:cubicBezTo>
                  <a:cubicBezTo>
                    <a:pt x="4179" y="2844"/>
                    <a:pt x="4319" y="2868"/>
                    <a:pt x="4454" y="2868"/>
                  </a:cubicBezTo>
                  <a:cubicBezTo>
                    <a:pt x="5689" y="2868"/>
                    <a:pt x="6526" y="887"/>
                    <a:pt x="5882" y="233"/>
                  </a:cubicBezTo>
                  <a:cubicBezTo>
                    <a:pt x="5718" y="69"/>
                    <a:pt x="5493" y="0"/>
                    <a:pt x="5245" y="0"/>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grpSp>
        <p:nvGrpSpPr>
          <p:cNvPr id="74" name="Google Shape;9572;p66"/>
          <p:cNvGrpSpPr/>
          <p:nvPr/>
        </p:nvGrpSpPr>
        <p:grpSpPr>
          <a:xfrm>
            <a:off x="3567792" y="1753622"/>
            <a:ext cx="276860" cy="254426"/>
            <a:chOff x="7964906" y="1499894"/>
            <a:chExt cx="380858" cy="367575"/>
          </a:xfrm>
        </p:grpSpPr>
        <p:sp>
          <p:nvSpPr>
            <p:cNvPr id="75" name="Google Shape;9573;p66"/>
            <p:cNvSpPr/>
            <p:nvPr/>
          </p:nvSpPr>
          <p:spPr>
            <a:xfrm>
              <a:off x="7964906" y="1501359"/>
              <a:ext cx="377099" cy="365600"/>
            </a:xfrm>
            <a:custGeom>
              <a:avLst/>
              <a:gdLst/>
              <a:ahLst/>
              <a:cxnLst/>
              <a:rect l="l" t="t" r="r" b="b"/>
              <a:pathLst>
                <a:path w="11838" h="11477" extrusionOk="0">
                  <a:moveTo>
                    <a:pt x="6668" y="4170"/>
                  </a:moveTo>
                  <a:cubicBezTo>
                    <a:pt x="6859" y="4468"/>
                    <a:pt x="7085" y="4694"/>
                    <a:pt x="7359" y="4873"/>
                  </a:cubicBezTo>
                  <a:cubicBezTo>
                    <a:pt x="7383" y="4873"/>
                    <a:pt x="7383" y="4885"/>
                    <a:pt x="7395" y="4885"/>
                  </a:cubicBezTo>
                  <a:cubicBezTo>
                    <a:pt x="6978" y="5289"/>
                    <a:pt x="6990" y="5325"/>
                    <a:pt x="6930" y="5325"/>
                  </a:cubicBezTo>
                  <a:cubicBezTo>
                    <a:pt x="6871" y="5325"/>
                    <a:pt x="6906" y="5301"/>
                    <a:pt x="6252" y="4670"/>
                  </a:cubicBezTo>
                  <a:cubicBezTo>
                    <a:pt x="6228" y="4647"/>
                    <a:pt x="6228" y="4635"/>
                    <a:pt x="6228" y="4623"/>
                  </a:cubicBezTo>
                  <a:cubicBezTo>
                    <a:pt x="6228" y="4575"/>
                    <a:pt x="6264" y="4575"/>
                    <a:pt x="6668" y="4170"/>
                  </a:cubicBezTo>
                  <a:close/>
                  <a:moveTo>
                    <a:pt x="6144" y="5039"/>
                  </a:moveTo>
                  <a:lnTo>
                    <a:pt x="6514" y="5409"/>
                  </a:lnTo>
                  <a:cubicBezTo>
                    <a:pt x="6287" y="5611"/>
                    <a:pt x="5918" y="6075"/>
                    <a:pt x="5609" y="6968"/>
                  </a:cubicBezTo>
                  <a:cubicBezTo>
                    <a:pt x="5171" y="8200"/>
                    <a:pt x="4345" y="8864"/>
                    <a:pt x="3268" y="8864"/>
                  </a:cubicBezTo>
                  <a:cubicBezTo>
                    <a:pt x="3231" y="8864"/>
                    <a:pt x="3194" y="8863"/>
                    <a:pt x="3156" y="8861"/>
                  </a:cubicBezTo>
                  <a:cubicBezTo>
                    <a:pt x="3133" y="8860"/>
                    <a:pt x="3110" y="8860"/>
                    <a:pt x="3087" y="8860"/>
                  </a:cubicBezTo>
                  <a:cubicBezTo>
                    <a:pt x="1839" y="8860"/>
                    <a:pt x="1004" y="10112"/>
                    <a:pt x="549" y="10778"/>
                  </a:cubicBezTo>
                  <a:cubicBezTo>
                    <a:pt x="501" y="10850"/>
                    <a:pt x="453" y="10933"/>
                    <a:pt x="418" y="10993"/>
                  </a:cubicBezTo>
                  <a:cubicBezTo>
                    <a:pt x="489" y="10612"/>
                    <a:pt x="739" y="9814"/>
                    <a:pt x="1287" y="9171"/>
                  </a:cubicBezTo>
                  <a:cubicBezTo>
                    <a:pt x="1727" y="8671"/>
                    <a:pt x="2275" y="8349"/>
                    <a:pt x="2942" y="8349"/>
                  </a:cubicBezTo>
                  <a:cubicBezTo>
                    <a:pt x="4049" y="8349"/>
                    <a:pt x="4728" y="7861"/>
                    <a:pt x="5109" y="6790"/>
                  </a:cubicBezTo>
                  <a:cubicBezTo>
                    <a:pt x="5454" y="5825"/>
                    <a:pt x="5871" y="5301"/>
                    <a:pt x="6144" y="5039"/>
                  </a:cubicBezTo>
                  <a:close/>
                  <a:moveTo>
                    <a:pt x="10008" y="0"/>
                  </a:moveTo>
                  <a:cubicBezTo>
                    <a:pt x="9561" y="0"/>
                    <a:pt x="9041" y="122"/>
                    <a:pt x="8478" y="372"/>
                  </a:cubicBezTo>
                  <a:cubicBezTo>
                    <a:pt x="8395" y="420"/>
                    <a:pt x="8359" y="515"/>
                    <a:pt x="8395" y="598"/>
                  </a:cubicBezTo>
                  <a:cubicBezTo>
                    <a:pt x="8422" y="671"/>
                    <a:pt x="8484" y="702"/>
                    <a:pt x="8549" y="702"/>
                  </a:cubicBezTo>
                  <a:cubicBezTo>
                    <a:pt x="8569" y="702"/>
                    <a:pt x="8589" y="699"/>
                    <a:pt x="8609" y="694"/>
                  </a:cubicBezTo>
                  <a:cubicBezTo>
                    <a:pt x="9121" y="466"/>
                    <a:pt x="9607" y="352"/>
                    <a:pt x="10014" y="352"/>
                  </a:cubicBezTo>
                  <a:cubicBezTo>
                    <a:pt x="10394" y="352"/>
                    <a:pt x="10706" y="451"/>
                    <a:pt x="10907" y="646"/>
                  </a:cubicBezTo>
                  <a:cubicBezTo>
                    <a:pt x="11645" y="1384"/>
                    <a:pt x="10907" y="3325"/>
                    <a:pt x="10014" y="4206"/>
                  </a:cubicBezTo>
                  <a:cubicBezTo>
                    <a:pt x="9543" y="4677"/>
                    <a:pt x="9023" y="4874"/>
                    <a:pt x="8537" y="4874"/>
                  </a:cubicBezTo>
                  <a:cubicBezTo>
                    <a:pt x="6872" y="4874"/>
                    <a:pt x="5593" y="2566"/>
                    <a:pt x="7942" y="1027"/>
                  </a:cubicBezTo>
                  <a:cubicBezTo>
                    <a:pt x="8014" y="991"/>
                    <a:pt x="8049" y="884"/>
                    <a:pt x="7990" y="789"/>
                  </a:cubicBezTo>
                  <a:cubicBezTo>
                    <a:pt x="7961" y="745"/>
                    <a:pt x="7910" y="719"/>
                    <a:pt x="7855" y="719"/>
                  </a:cubicBezTo>
                  <a:cubicBezTo>
                    <a:pt x="7820" y="719"/>
                    <a:pt x="7784" y="730"/>
                    <a:pt x="7752" y="753"/>
                  </a:cubicBezTo>
                  <a:cubicBezTo>
                    <a:pt x="6335" y="1670"/>
                    <a:pt x="6073" y="2872"/>
                    <a:pt x="6490" y="3849"/>
                  </a:cubicBezTo>
                  <a:lnTo>
                    <a:pt x="5990" y="4337"/>
                  </a:lnTo>
                  <a:cubicBezTo>
                    <a:pt x="5894" y="4444"/>
                    <a:pt x="5847" y="4623"/>
                    <a:pt x="5918" y="4777"/>
                  </a:cubicBezTo>
                  <a:cubicBezTo>
                    <a:pt x="5621" y="5063"/>
                    <a:pt x="5156" y="5635"/>
                    <a:pt x="4787" y="6671"/>
                  </a:cubicBezTo>
                  <a:cubicBezTo>
                    <a:pt x="4430" y="7635"/>
                    <a:pt x="3847" y="7992"/>
                    <a:pt x="2930" y="8016"/>
                  </a:cubicBezTo>
                  <a:cubicBezTo>
                    <a:pt x="1370" y="8016"/>
                    <a:pt x="572" y="9504"/>
                    <a:pt x="310" y="10135"/>
                  </a:cubicBezTo>
                  <a:cubicBezTo>
                    <a:pt x="203" y="10397"/>
                    <a:pt x="132" y="10647"/>
                    <a:pt x="72" y="10873"/>
                  </a:cubicBezTo>
                  <a:cubicBezTo>
                    <a:pt x="1" y="11231"/>
                    <a:pt x="13" y="11326"/>
                    <a:pt x="215" y="11445"/>
                  </a:cubicBezTo>
                  <a:cubicBezTo>
                    <a:pt x="253" y="11467"/>
                    <a:pt x="289" y="11476"/>
                    <a:pt x="323" y="11476"/>
                  </a:cubicBezTo>
                  <a:cubicBezTo>
                    <a:pt x="419" y="11476"/>
                    <a:pt x="502" y="11402"/>
                    <a:pt x="572" y="11314"/>
                  </a:cubicBezTo>
                  <a:cubicBezTo>
                    <a:pt x="912" y="10893"/>
                    <a:pt x="1769" y="9205"/>
                    <a:pt x="3065" y="9205"/>
                  </a:cubicBezTo>
                  <a:cubicBezTo>
                    <a:pt x="3087" y="9205"/>
                    <a:pt x="3110" y="9206"/>
                    <a:pt x="3132" y="9207"/>
                  </a:cubicBezTo>
                  <a:cubicBezTo>
                    <a:pt x="3160" y="9207"/>
                    <a:pt x="3187" y="9208"/>
                    <a:pt x="3215" y="9208"/>
                  </a:cubicBezTo>
                  <a:cubicBezTo>
                    <a:pt x="4529" y="9208"/>
                    <a:pt x="5463" y="8371"/>
                    <a:pt x="5918" y="7099"/>
                  </a:cubicBezTo>
                  <a:cubicBezTo>
                    <a:pt x="6252" y="6194"/>
                    <a:pt x="6621" y="5778"/>
                    <a:pt x="6787" y="5635"/>
                  </a:cubicBezTo>
                  <a:cubicBezTo>
                    <a:pt x="6833" y="5652"/>
                    <a:pt x="6879" y="5661"/>
                    <a:pt x="6924" y="5661"/>
                  </a:cubicBezTo>
                  <a:cubicBezTo>
                    <a:pt x="7030" y="5661"/>
                    <a:pt x="7129" y="5615"/>
                    <a:pt x="7204" y="5539"/>
                  </a:cubicBezTo>
                  <a:lnTo>
                    <a:pt x="7692" y="5051"/>
                  </a:lnTo>
                  <a:cubicBezTo>
                    <a:pt x="7967" y="5171"/>
                    <a:pt x="8246" y="5226"/>
                    <a:pt x="8521" y="5226"/>
                  </a:cubicBezTo>
                  <a:cubicBezTo>
                    <a:pt x="9152" y="5226"/>
                    <a:pt x="9763" y="4933"/>
                    <a:pt x="10252" y="4444"/>
                  </a:cubicBezTo>
                  <a:cubicBezTo>
                    <a:pt x="10752" y="3932"/>
                    <a:pt x="11205" y="3146"/>
                    <a:pt x="11407" y="2396"/>
                  </a:cubicBezTo>
                  <a:cubicBezTo>
                    <a:pt x="11838" y="837"/>
                    <a:pt x="11177" y="0"/>
                    <a:pt x="10008"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76" name="Google Shape;9574;p66"/>
            <p:cNvSpPr/>
            <p:nvPr/>
          </p:nvSpPr>
          <p:spPr>
            <a:xfrm>
              <a:off x="7965288" y="1499894"/>
              <a:ext cx="202948" cy="193870"/>
            </a:xfrm>
            <a:custGeom>
              <a:avLst/>
              <a:gdLst/>
              <a:ahLst/>
              <a:cxnLst/>
              <a:rect l="l" t="t" r="r" b="b"/>
              <a:pathLst>
                <a:path w="6371" h="6086" extrusionOk="0">
                  <a:moveTo>
                    <a:pt x="5278" y="341"/>
                  </a:moveTo>
                  <a:cubicBezTo>
                    <a:pt x="5440" y="341"/>
                    <a:pt x="5578" y="379"/>
                    <a:pt x="5668" y="466"/>
                  </a:cubicBezTo>
                  <a:cubicBezTo>
                    <a:pt x="6073" y="871"/>
                    <a:pt x="5442" y="2514"/>
                    <a:pt x="4513" y="2526"/>
                  </a:cubicBezTo>
                  <a:cubicBezTo>
                    <a:pt x="4509" y="2526"/>
                    <a:pt x="4504" y="2526"/>
                    <a:pt x="4500" y="2526"/>
                  </a:cubicBezTo>
                  <a:cubicBezTo>
                    <a:pt x="3826" y="2526"/>
                    <a:pt x="3220" y="1652"/>
                    <a:pt x="3942" y="930"/>
                  </a:cubicBezTo>
                  <a:cubicBezTo>
                    <a:pt x="4276" y="595"/>
                    <a:pt x="4858" y="341"/>
                    <a:pt x="5278" y="341"/>
                  </a:cubicBezTo>
                  <a:close/>
                  <a:moveTo>
                    <a:pt x="3525" y="2359"/>
                  </a:moveTo>
                  <a:cubicBezTo>
                    <a:pt x="3596" y="2466"/>
                    <a:pt x="3692" y="2549"/>
                    <a:pt x="3775" y="2609"/>
                  </a:cubicBezTo>
                  <a:lnTo>
                    <a:pt x="3680" y="2716"/>
                  </a:lnTo>
                  <a:lnTo>
                    <a:pt x="3418" y="2466"/>
                  </a:lnTo>
                  <a:lnTo>
                    <a:pt x="3525" y="2359"/>
                  </a:lnTo>
                  <a:close/>
                  <a:moveTo>
                    <a:pt x="5223" y="1"/>
                  </a:moveTo>
                  <a:cubicBezTo>
                    <a:pt x="4679" y="1"/>
                    <a:pt x="4024" y="324"/>
                    <a:pt x="3656" y="692"/>
                  </a:cubicBezTo>
                  <a:cubicBezTo>
                    <a:pt x="3287" y="1061"/>
                    <a:pt x="3120" y="1561"/>
                    <a:pt x="3311" y="2049"/>
                  </a:cubicBezTo>
                  <a:cubicBezTo>
                    <a:pt x="3132" y="2240"/>
                    <a:pt x="2977" y="2299"/>
                    <a:pt x="3037" y="2537"/>
                  </a:cubicBezTo>
                  <a:cubicBezTo>
                    <a:pt x="2299" y="3288"/>
                    <a:pt x="2620" y="4133"/>
                    <a:pt x="1572" y="4145"/>
                  </a:cubicBezTo>
                  <a:cubicBezTo>
                    <a:pt x="715" y="4145"/>
                    <a:pt x="298" y="4954"/>
                    <a:pt x="144" y="5288"/>
                  </a:cubicBezTo>
                  <a:cubicBezTo>
                    <a:pt x="84" y="5431"/>
                    <a:pt x="36" y="5562"/>
                    <a:pt x="25" y="5681"/>
                  </a:cubicBezTo>
                  <a:cubicBezTo>
                    <a:pt x="1" y="5824"/>
                    <a:pt x="1" y="5931"/>
                    <a:pt x="60" y="6002"/>
                  </a:cubicBezTo>
                  <a:cubicBezTo>
                    <a:pt x="144" y="6050"/>
                    <a:pt x="203" y="6086"/>
                    <a:pt x="263" y="6086"/>
                  </a:cubicBezTo>
                  <a:cubicBezTo>
                    <a:pt x="406" y="6086"/>
                    <a:pt x="501" y="5919"/>
                    <a:pt x="584" y="5788"/>
                  </a:cubicBezTo>
                  <a:cubicBezTo>
                    <a:pt x="781" y="5476"/>
                    <a:pt x="1168" y="4905"/>
                    <a:pt x="1670" y="4905"/>
                  </a:cubicBezTo>
                  <a:cubicBezTo>
                    <a:pt x="1685" y="4905"/>
                    <a:pt x="1700" y="4906"/>
                    <a:pt x="1715" y="4907"/>
                  </a:cubicBezTo>
                  <a:cubicBezTo>
                    <a:pt x="1735" y="4908"/>
                    <a:pt x="1755" y="4908"/>
                    <a:pt x="1775" y="4908"/>
                  </a:cubicBezTo>
                  <a:cubicBezTo>
                    <a:pt x="2074" y="4908"/>
                    <a:pt x="2350" y="4824"/>
                    <a:pt x="2584" y="4657"/>
                  </a:cubicBezTo>
                  <a:cubicBezTo>
                    <a:pt x="2668" y="4597"/>
                    <a:pt x="2680" y="4490"/>
                    <a:pt x="2632" y="4419"/>
                  </a:cubicBezTo>
                  <a:cubicBezTo>
                    <a:pt x="2603" y="4367"/>
                    <a:pt x="2546" y="4343"/>
                    <a:pt x="2491" y="4343"/>
                  </a:cubicBezTo>
                  <a:cubicBezTo>
                    <a:pt x="2456" y="4343"/>
                    <a:pt x="2421" y="4353"/>
                    <a:pt x="2394" y="4371"/>
                  </a:cubicBezTo>
                  <a:cubicBezTo>
                    <a:pt x="2203" y="4502"/>
                    <a:pt x="1977" y="4562"/>
                    <a:pt x="1727" y="4562"/>
                  </a:cubicBezTo>
                  <a:cubicBezTo>
                    <a:pt x="1718" y="4561"/>
                    <a:pt x="1710" y="4561"/>
                    <a:pt x="1701" y="4561"/>
                  </a:cubicBezTo>
                  <a:cubicBezTo>
                    <a:pt x="1225" y="4561"/>
                    <a:pt x="853" y="4877"/>
                    <a:pt x="596" y="5204"/>
                  </a:cubicBezTo>
                  <a:cubicBezTo>
                    <a:pt x="792" y="4813"/>
                    <a:pt x="1132" y="4477"/>
                    <a:pt x="1564" y="4477"/>
                  </a:cubicBezTo>
                  <a:cubicBezTo>
                    <a:pt x="1579" y="4477"/>
                    <a:pt x="1593" y="4477"/>
                    <a:pt x="1608" y="4478"/>
                  </a:cubicBezTo>
                  <a:cubicBezTo>
                    <a:pt x="2203" y="4478"/>
                    <a:pt x="2584" y="4192"/>
                    <a:pt x="2799" y="3609"/>
                  </a:cubicBezTo>
                  <a:cubicBezTo>
                    <a:pt x="2942" y="3192"/>
                    <a:pt x="3120" y="2942"/>
                    <a:pt x="3263" y="2788"/>
                  </a:cubicBezTo>
                  <a:lnTo>
                    <a:pt x="3334" y="2871"/>
                  </a:lnTo>
                  <a:cubicBezTo>
                    <a:pt x="3001" y="3228"/>
                    <a:pt x="2930" y="3645"/>
                    <a:pt x="2787" y="3907"/>
                  </a:cubicBezTo>
                  <a:cubicBezTo>
                    <a:pt x="2739" y="3978"/>
                    <a:pt x="2763" y="4085"/>
                    <a:pt x="2846" y="4133"/>
                  </a:cubicBezTo>
                  <a:cubicBezTo>
                    <a:pt x="2869" y="4148"/>
                    <a:pt x="2895" y="4155"/>
                    <a:pt x="2921" y="4155"/>
                  </a:cubicBezTo>
                  <a:cubicBezTo>
                    <a:pt x="2978" y="4155"/>
                    <a:pt x="3036" y="4122"/>
                    <a:pt x="3061" y="4073"/>
                  </a:cubicBezTo>
                  <a:cubicBezTo>
                    <a:pt x="3227" y="3764"/>
                    <a:pt x="3299" y="3359"/>
                    <a:pt x="3596" y="3061"/>
                  </a:cubicBezTo>
                  <a:cubicBezTo>
                    <a:pt x="3608" y="3061"/>
                    <a:pt x="3608" y="3073"/>
                    <a:pt x="3632" y="3073"/>
                  </a:cubicBezTo>
                  <a:cubicBezTo>
                    <a:pt x="3811" y="3073"/>
                    <a:pt x="3870" y="2930"/>
                    <a:pt x="4049" y="2776"/>
                  </a:cubicBezTo>
                  <a:cubicBezTo>
                    <a:pt x="4183" y="2825"/>
                    <a:pt x="4318" y="2848"/>
                    <a:pt x="4450" y="2848"/>
                  </a:cubicBezTo>
                  <a:cubicBezTo>
                    <a:pt x="4797" y="2848"/>
                    <a:pt x="5127" y="2689"/>
                    <a:pt x="5394" y="2430"/>
                  </a:cubicBezTo>
                  <a:cubicBezTo>
                    <a:pt x="5930" y="1895"/>
                    <a:pt x="6371" y="752"/>
                    <a:pt x="5859" y="228"/>
                  </a:cubicBezTo>
                  <a:cubicBezTo>
                    <a:pt x="5695" y="68"/>
                    <a:pt x="5470" y="1"/>
                    <a:pt x="5223"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77" name="Google Shape;9575;p66"/>
            <p:cNvSpPr/>
            <p:nvPr/>
          </p:nvSpPr>
          <p:spPr>
            <a:xfrm>
              <a:off x="8137879" y="1673440"/>
              <a:ext cx="207886" cy="194029"/>
            </a:xfrm>
            <a:custGeom>
              <a:avLst/>
              <a:gdLst/>
              <a:ahLst/>
              <a:cxnLst/>
              <a:rect l="l" t="t" r="r" b="b"/>
              <a:pathLst>
                <a:path w="6526" h="6091" extrusionOk="0">
                  <a:moveTo>
                    <a:pt x="5242" y="346"/>
                  </a:moveTo>
                  <a:cubicBezTo>
                    <a:pt x="5404" y="346"/>
                    <a:pt x="5542" y="384"/>
                    <a:pt x="5632" y="471"/>
                  </a:cubicBezTo>
                  <a:cubicBezTo>
                    <a:pt x="5953" y="792"/>
                    <a:pt x="5656" y="1733"/>
                    <a:pt x="5179" y="2197"/>
                  </a:cubicBezTo>
                  <a:cubicBezTo>
                    <a:pt x="4947" y="2429"/>
                    <a:pt x="4696" y="2526"/>
                    <a:pt x="4464" y="2526"/>
                  </a:cubicBezTo>
                  <a:cubicBezTo>
                    <a:pt x="3754" y="2526"/>
                    <a:pt x="3218" y="1626"/>
                    <a:pt x="3917" y="935"/>
                  </a:cubicBezTo>
                  <a:cubicBezTo>
                    <a:pt x="4243" y="601"/>
                    <a:pt x="4823" y="346"/>
                    <a:pt x="5242" y="346"/>
                  </a:cubicBezTo>
                  <a:close/>
                  <a:moveTo>
                    <a:pt x="3512" y="2364"/>
                  </a:moveTo>
                  <a:cubicBezTo>
                    <a:pt x="3572" y="2447"/>
                    <a:pt x="3655" y="2543"/>
                    <a:pt x="3762" y="2614"/>
                  </a:cubicBezTo>
                  <a:lnTo>
                    <a:pt x="3655" y="2721"/>
                  </a:lnTo>
                  <a:lnTo>
                    <a:pt x="3405" y="2459"/>
                  </a:lnTo>
                  <a:lnTo>
                    <a:pt x="3512" y="2364"/>
                  </a:lnTo>
                  <a:close/>
                  <a:moveTo>
                    <a:pt x="5245" y="0"/>
                  </a:moveTo>
                  <a:cubicBezTo>
                    <a:pt x="4702" y="0"/>
                    <a:pt x="4047" y="329"/>
                    <a:pt x="3679" y="697"/>
                  </a:cubicBezTo>
                  <a:cubicBezTo>
                    <a:pt x="3298" y="1066"/>
                    <a:pt x="3143" y="1554"/>
                    <a:pt x="3334" y="2042"/>
                  </a:cubicBezTo>
                  <a:cubicBezTo>
                    <a:pt x="3155" y="2245"/>
                    <a:pt x="2989" y="2304"/>
                    <a:pt x="3048" y="2543"/>
                  </a:cubicBezTo>
                  <a:cubicBezTo>
                    <a:pt x="2322" y="3281"/>
                    <a:pt x="2631" y="4126"/>
                    <a:pt x="1596" y="4150"/>
                  </a:cubicBezTo>
                  <a:cubicBezTo>
                    <a:pt x="726" y="4150"/>
                    <a:pt x="310" y="4948"/>
                    <a:pt x="167" y="5293"/>
                  </a:cubicBezTo>
                  <a:cubicBezTo>
                    <a:pt x="107" y="5424"/>
                    <a:pt x="60" y="5555"/>
                    <a:pt x="48" y="5674"/>
                  </a:cubicBezTo>
                  <a:cubicBezTo>
                    <a:pt x="0" y="5852"/>
                    <a:pt x="0" y="5972"/>
                    <a:pt x="167" y="6067"/>
                  </a:cubicBezTo>
                  <a:cubicBezTo>
                    <a:pt x="193" y="6083"/>
                    <a:pt x="220" y="6091"/>
                    <a:pt x="248" y="6091"/>
                  </a:cubicBezTo>
                  <a:cubicBezTo>
                    <a:pt x="319" y="6091"/>
                    <a:pt x="389" y="6040"/>
                    <a:pt x="441" y="5972"/>
                  </a:cubicBezTo>
                  <a:cubicBezTo>
                    <a:pt x="616" y="5762"/>
                    <a:pt x="1054" y="4923"/>
                    <a:pt x="1654" y="4923"/>
                  </a:cubicBezTo>
                  <a:cubicBezTo>
                    <a:pt x="1666" y="4923"/>
                    <a:pt x="1678" y="4923"/>
                    <a:pt x="1691" y="4924"/>
                  </a:cubicBezTo>
                  <a:cubicBezTo>
                    <a:pt x="1709" y="4924"/>
                    <a:pt x="1728" y="4925"/>
                    <a:pt x="1746" y="4925"/>
                  </a:cubicBezTo>
                  <a:cubicBezTo>
                    <a:pt x="2059" y="4925"/>
                    <a:pt x="2348" y="4830"/>
                    <a:pt x="2584" y="4662"/>
                  </a:cubicBezTo>
                  <a:cubicBezTo>
                    <a:pt x="2667" y="4602"/>
                    <a:pt x="2679" y="4507"/>
                    <a:pt x="2631" y="4424"/>
                  </a:cubicBezTo>
                  <a:cubicBezTo>
                    <a:pt x="2596" y="4381"/>
                    <a:pt x="2543" y="4359"/>
                    <a:pt x="2491" y="4359"/>
                  </a:cubicBezTo>
                  <a:cubicBezTo>
                    <a:pt x="2456" y="4359"/>
                    <a:pt x="2422" y="4369"/>
                    <a:pt x="2393" y="4388"/>
                  </a:cubicBezTo>
                  <a:cubicBezTo>
                    <a:pt x="2216" y="4510"/>
                    <a:pt x="1999" y="4580"/>
                    <a:pt x="1769" y="4580"/>
                  </a:cubicBezTo>
                  <a:cubicBezTo>
                    <a:pt x="1751" y="4580"/>
                    <a:pt x="1733" y="4579"/>
                    <a:pt x="1715" y="4578"/>
                  </a:cubicBezTo>
                  <a:cubicBezTo>
                    <a:pt x="1706" y="4578"/>
                    <a:pt x="1697" y="4578"/>
                    <a:pt x="1688" y="4578"/>
                  </a:cubicBezTo>
                  <a:cubicBezTo>
                    <a:pt x="1201" y="4578"/>
                    <a:pt x="841" y="4894"/>
                    <a:pt x="583" y="5221"/>
                  </a:cubicBezTo>
                  <a:cubicBezTo>
                    <a:pt x="782" y="4823"/>
                    <a:pt x="1131" y="4483"/>
                    <a:pt x="1573" y="4483"/>
                  </a:cubicBezTo>
                  <a:cubicBezTo>
                    <a:pt x="1580" y="4483"/>
                    <a:pt x="1588" y="4483"/>
                    <a:pt x="1596" y="4483"/>
                  </a:cubicBezTo>
                  <a:cubicBezTo>
                    <a:pt x="2191" y="4483"/>
                    <a:pt x="2572" y="4209"/>
                    <a:pt x="2786" y="3626"/>
                  </a:cubicBezTo>
                  <a:cubicBezTo>
                    <a:pt x="2929" y="3209"/>
                    <a:pt x="3108" y="2959"/>
                    <a:pt x="3239" y="2804"/>
                  </a:cubicBezTo>
                  <a:lnTo>
                    <a:pt x="3322" y="2876"/>
                  </a:lnTo>
                  <a:cubicBezTo>
                    <a:pt x="2989" y="3257"/>
                    <a:pt x="2917" y="3650"/>
                    <a:pt x="2750" y="3947"/>
                  </a:cubicBezTo>
                  <a:cubicBezTo>
                    <a:pt x="2703" y="4031"/>
                    <a:pt x="2739" y="4126"/>
                    <a:pt x="2810" y="4174"/>
                  </a:cubicBezTo>
                  <a:cubicBezTo>
                    <a:pt x="2832" y="4189"/>
                    <a:pt x="2858" y="4195"/>
                    <a:pt x="2885" y="4195"/>
                  </a:cubicBezTo>
                  <a:cubicBezTo>
                    <a:pt x="2943" y="4195"/>
                    <a:pt x="3003" y="4163"/>
                    <a:pt x="3036" y="4114"/>
                  </a:cubicBezTo>
                  <a:cubicBezTo>
                    <a:pt x="3215" y="3793"/>
                    <a:pt x="3286" y="3376"/>
                    <a:pt x="3584" y="3078"/>
                  </a:cubicBezTo>
                  <a:cubicBezTo>
                    <a:pt x="3596" y="3078"/>
                    <a:pt x="3596" y="3090"/>
                    <a:pt x="3620" y="3090"/>
                  </a:cubicBezTo>
                  <a:cubicBezTo>
                    <a:pt x="3798" y="3090"/>
                    <a:pt x="3858" y="2935"/>
                    <a:pt x="4036" y="2793"/>
                  </a:cubicBezTo>
                  <a:cubicBezTo>
                    <a:pt x="4179" y="2844"/>
                    <a:pt x="4319" y="2868"/>
                    <a:pt x="4454" y="2868"/>
                  </a:cubicBezTo>
                  <a:cubicBezTo>
                    <a:pt x="5689" y="2868"/>
                    <a:pt x="6526" y="887"/>
                    <a:pt x="5882" y="233"/>
                  </a:cubicBezTo>
                  <a:cubicBezTo>
                    <a:pt x="5718" y="69"/>
                    <a:pt x="5493" y="0"/>
                    <a:pt x="5245" y="0"/>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grpSp>
        <p:nvGrpSpPr>
          <p:cNvPr id="78" name="Google Shape;9572;p66"/>
          <p:cNvGrpSpPr/>
          <p:nvPr/>
        </p:nvGrpSpPr>
        <p:grpSpPr>
          <a:xfrm>
            <a:off x="3559236" y="2586933"/>
            <a:ext cx="276860" cy="254426"/>
            <a:chOff x="7964906" y="1499894"/>
            <a:chExt cx="380858" cy="367575"/>
          </a:xfrm>
        </p:grpSpPr>
        <p:sp>
          <p:nvSpPr>
            <p:cNvPr id="79" name="Google Shape;9573;p66"/>
            <p:cNvSpPr/>
            <p:nvPr/>
          </p:nvSpPr>
          <p:spPr>
            <a:xfrm>
              <a:off x="7964906" y="1501359"/>
              <a:ext cx="377099" cy="365600"/>
            </a:xfrm>
            <a:custGeom>
              <a:avLst/>
              <a:gdLst/>
              <a:ahLst/>
              <a:cxnLst/>
              <a:rect l="l" t="t" r="r" b="b"/>
              <a:pathLst>
                <a:path w="11838" h="11477" extrusionOk="0">
                  <a:moveTo>
                    <a:pt x="6668" y="4170"/>
                  </a:moveTo>
                  <a:cubicBezTo>
                    <a:pt x="6859" y="4468"/>
                    <a:pt x="7085" y="4694"/>
                    <a:pt x="7359" y="4873"/>
                  </a:cubicBezTo>
                  <a:cubicBezTo>
                    <a:pt x="7383" y="4873"/>
                    <a:pt x="7383" y="4885"/>
                    <a:pt x="7395" y="4885"/>
                  </a:cubicBezTo>
                  <a:cubicBezTo>
                    <a:pt x="6978" y="5289"/>
                    <a:pt x="6990" y="5325"/>
                    <a:pt x="6930" y="5325"/>
                  </a:cubicBezTo>
                  <a:cubicBezTo>
                    <a:pt x="6871" y="5325"/>
                    <a:pt x="6906" y="5301"/>
                    <a:pt x="6252" y="4670"/>
                  </a:cubicBezTo>
                  <a:cubicBezTo>
                    <a:pt x="6228" y="4647"/>
                    <a:pt x="6228" y="4635"/>
                    <a:pt x="6228" y="4623"/>
                  </a:cubicBezTo>
                  <a:cubicBezTo>
                    <a:pt x="6228" y="4575"/>
                    <a:pt x="6264" y="4575"/>
                    <a:pt x="6668" y="4170"/>
                  </a:cubicBezTo>
                  <a:close/>
                  <a:moveTo>
                    <a:pt x="6144" y="5039"/>
                  </a:moveTo>
                  <a:lnTo>
                    <a:pt x="6514" y="5409"/>
                  </a:lnTo>
                  <a:cubicBezTo>
                    <a:pt x="6287" y="5611"/>
                    <a:pt x="5918" y="6075"/>
                    <a:pt x="5609" y="6968"/>
                  </a:cubicBezTo>
                  <a:cubicBezTo>
                    <a:pt x="5171" y="8200"/>
                    <a:pt x="4345" y="8864"/>
                    <a:pt x="3268" y="8864"/>
                  </a:cubicBezTo>
                  <a:cubicBezTo>
                    <a:pt x="3231" y="8864"/>
                    <a:pt x="3194" y="8863"/>
                    <a:pt x="3156" y="8861"/>
                  </a:cubicBezTo>
                  <a:cubicBezTo>
                    <a:pt x="3133" y="8860"/>
                    <a:pt x="3110" y="8860"/>
                    <a:pt x="3087" y="8860"/>
                  </a:cubicBezTo>
                  <a:cubicBezTo>
                    <a:pt x="1839" y="8860"/>
                    <a:pt x="1004" y="10112"/>
                    <a:pt x="549" y="10778"/>
                  </a:cubicBezTo>
                  <a:cubicBezTo>
                    <a:pt x="501" y="10850"/>
                    <a:pt x="453" y="10933"/>
                    <a:pt x="418" y="10993"/>
                  </a:cubicBezTo>
                  <a:cubicBezTo>
                    <a:pt x="489" y="10612"/>
                    <a:pt x="739" y="9814"/>
                    <a:pt x="1287" y="9171"/>
                  </a:cubicBezTo>
                  <a:cubicBezTo>
                    <a:pt x="1727" y="8671"/>
                    <a:pt x="2275" y="8349"/>
                    <a:pt x="2942" y="8349"/>
                  </a:cubicBezTo>
                  <a:cubicBezTo>
                    <a:pt x="4049" y="8349"/>
                    <a:pt x="4728" y="7861"/>
                    <a:pt x="5109" y="6790"/>
                  </a:cubicBezTo>
                  <a:cubicBezTo>
                    <a:pt x="5454" y="5825"/>
                    <a:pt x="5871" y="5301"/>
                    <a:pt x="6144" y="5039"/>
                  </a:cubicBezTo>
                  <a:close/>
                  <a:moveTo>
                    <a:pt x="10008" y="0"/>
                  </a:moveTo>
                  <a:cubicBezTo>
                    <a:pt x="9561" y="0"/>
                    <a:pt x="9041" y="122"/>
                    <a:pt x="8478" y="372"/>
                  </a:cubicBezTo>
                  <a:cubicBezTo>
                    <a:pt x="8395" y="420"/>
                    <a:pt x="8359" y="515"/>
                    <a:pt x="8395" y="598"/>
                  </a:cubicBezTo>
                  <a:cubicBezTo>
                    <a:pt x="8422" y="671"/>
                    <a:pt x="8484" y="702"/>
                    <a:pt x="8549" y="702"/>
                  </a:cubicBezTo>
                  <a:cubicBezTo>
                    <a:pt x="8569" y="702"/>
                    <a:pt x="8589" y="699"/>
                    <a:pt x="8609" y="694"/>
                  </a:cubicBezTo>
                  <a:cubicBezTo>
                    <a:pt x="9121" y="466"/>
                    <a:pt x="9607" y="352"/>
                    <a:pt x="10014" y="352"/>
                  </a:cubicBezTo>
                  <a:cubicBezTo>
                    <a:pt x="10394" y="352"/>
                    <a:pt x="10706" y="451"/>
                    <a:pt x="10907" y="646"/>
                  </a:cubicBezTo>
                  <a:cubicBezTo>
                    <a:pt x="11645" y="1384"/>
                    <a:pt x="10907" y="3325"/>
                    <a:pt x="10014" y="4206"/>
                  </a:cubicBezTo>
                  <a:cubicBezTo>
                    <a:pt x="9543" y="4677"/>
                    <a:pt x="9023" y="4874"/>
                    <a:pt x="8537" y="4874"/>
                  </a:cubicBezTo>
                  <a:cubicBezTo>
                    <a:pt x="6872" y="4874"/>
                    <a:pt x="5593" y="2566"/>
                    <a:pt x="7942" y="1027"/>
                  </a:cubicBezTo>
                  <a:cubicBezTo>
                    <a:pt x="8014" y="991"/>
                    <a:pt x="8049" y="884"/>
                    <a:pt x="7990" y="789"/>
                  </a:cubicBezTo>
                  <a:cubicBezTo>
                    <a:pt x="7961" y="745"/>
                    <a:pt x="7910" y="719"/>
                    <a:pt x="7855" y="719"/>
                  </a:cubicBezTo>
                  <a:cubicBezTo>
                    <a:pt x="7820" y="719"/>
                    <a:pt x="7784" y="730"/>
                    <a:pt x="7752" y="753"/>
                  </a:cubicBezTo>
                  <a:cubicBezTo>
                    <a:pt x="6335" y="1670"/>
                    <a:pt x="6073" y="2872"/>
                    <a:pt x="6490" y="3849"/>
                  </a:cubicBezTo>
                  <a:lnTo>
                    <a:pt x="5990" y="4337"/>
                  </a:lnTo>
                  <a:cubicBezTo>
                    <a:pt x="5894" y="4444"/>
                    <a:pt x="5847" y="4623"/>
                    <a:pt x="5918" y="4777"/>
                  </a:cubicBezTo>
                  <a:cubicBezTo>
                    <a:pt x="5621" y="5063"/>
                    <a:pt x="5156" y="5635"/>
                    <a:pt x="4787" y="6671"/>
                  </a:cubicBezTo>
                  <a:cubicBezTo>
                    <a:pt x="4430" y="7635"/>
                    <a:pt x="3847" y="7992"/>
                    <a:pt x="2930" y="8016"/>
                  </a:cubicBezTo>
                  <a:cubicBezTo>
                    <a:pt x="1370" y="8016"/>
                    <a:pt x="572" y="9504"/>
                    <a:pt x="310" y="10135"/>
                  </a:cubicBezTo>
                  <a:cubicBezTo>
                    <a:pt x="203" y="10397"/>
                    <a:pt x="132" y="10647"/>
                    <a:pt x="72" y="10873"/>
                  </a:cubicBezTo>
                  <a:cubicBezTo>
                    <a:pt x="1" y="11231"/>
                    <a:pt x="13" y="11326"/>
                    <a:pt x="215" y="11445"/>
                  </a:cubicBezTo>
                  <a:cubicBezTo>
                    <a:pt x="253" y="11467"/>
                    <a:pt x="289" y="11476"/>
                    <a:pt x="323" y="11476"/>
                  </a:cubicBezTo>
                  <a:cubicBezTo>
                    <a:pt x="419" y="11476"/>
                    <a:pt x="502" y="11402"/>
                    <a:pt x="572" y="11314"/>
                  </a:cubicBezTo>
                  <a:cubicBezTo>
                    <a:pt x="912" y="10893"/>
                    <a:pt x="1769" y="9205"/>
                    <a:pt x="3065" y="9205"/>
                  </a:cubicBezTo>
                  <a:cubicBezTo>
                    <a:pt x="3087" y="9205"/>
                    <a:pt x="3110" y="9206"/>
                    <a:pt x="3132" y="9207"/>
                  </a:cubicBezTo>
                  <a:cubicBezTo>
                    <a:pt x="3160" y="9207"/>
                    <a:pt x="3187" y="9208"/>
                    <a:pt x="3215" y="9208"/>
                  </a:cubicBezTo>
                  <a:cubicBezTo>
                    <a:pt x="4529" y="9208"/>
                    <a:pt x="5463" y="8371"/>
                    <a:pt x="5918" y="7099"/>
                  </a:cubicBezTo>
                  <a:cubicBezTo>
                    <a:pt x="6252" y="6194"/>
                    <a:pt x="6621" y="5778"/>
                    <a:pt x="6787" y="5635"/>
                  </a:cubicBezTo>
                  <a:cubicBezTo>
                    <a:pt x="6833" y="5652"/>
                    <a:pt x="6879" y="5661"/>
                    <a:pt x="6924" y="5661"/>
                  </a:cubicBezTo>
                  <a:cubicBezTo>
                    <a:pt x="7030" y="5661"/>
                    <a:pt x="7129" y="5615"/>
                    <a:pt x="7204" y="5539"/>
                  </a:cubicBezTo>
                  <a:lnTo>
                    <a:pt x="7692" y="5051"/>
                  </a:lnTo>
                  <a:cubicBezTo>
                    <a:pt x="7967" y="5171"/>
                    <a:pt x="8246" y="5226"/>
                    <a:pt x="8521" y="5226"/>
                  </a:cubicBezTo>
                  <a:cubicBezTo>
                    <a:pt x="9152" y="5226"/>
                    <a:pt x="9763" y="4933"/>
                    <a:pt x="10252" y="4444"/>
                  </a:cubicBezTo>
                  <a:cubicBezTo>
                    <a:pt x="10752" y="3932"/>
                    <a:pt x="11205" y="3146"/>
                    <a:pt x="11407" y="2396"/>
                  </a:cubicBezTo>
                  <a:cubicBezTo>
                    <a:pt x="11838" y="837"/>
                    <a:pt x="11177" y="0"/>
                    <a:pt x="10008"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80" name="Google Shape;9574;p66"/>
            <p:cNvSpPr/>
            <p:nvPr/>
          </p:nvSpPr>
          <p:spPr>
            <a:xfrm>
              <a:off x="7965288" y="1499894"/>
              <a:ext cx="202948" cy="193870"/>
            </a:xfrm>
            <a:custGeom>
              <a:avLst/>
              <a:gdLst/>
              <a:ahLst/>
              <a:cxnLst/>
              <a:rect l="l" t="t" r="r" b="b"/>
              <a:pathLst>
                <a:path w="6371" h="6086" extrusionOk="0">
                  <a:moveTo>
                    <a:pt x="5278" y="341"/>
                  </a:moveTo>
                  <a:cubicBezTo>
                    <a:pt x="5440" y="341"/>
                    <a:pt x="5578" y="379"/>
                    <a:pt x="5668" y="466"/>
                  </a:cubicBezTo>
                  <a:cubicBezTo>
                    <a:pt x="6073" y="871"/>
                    <a:pt x="5442" y="2514"/>
                    <a:pt x="4513" y="2526"/>
                  </a:cubicBezTo>
                  <a:cubicBezTo>
                    <a:pt x="4509" y="2526"/>
                    <a:pt x="4504" y="2526"/>
                    <a:pt x="4500" y="2526"/>
                  </a:cubicBezTo>
                  <a:cubicBezTo>
                    <a:pt x="3826" y="2526"/>
                    <a:pt x="3220" y="1652"/>
                    <a:pt x="3942" y="930"/>
                  </a:cubicBezTo>
                  <a:cubicBezTo>
                    <a:pt x="4276" y="595"/>
                    <a:pt x="4858" y="341"/>
                    <a:pt x="5278" y="341"/>
                  </a:cubicBezTo>
                  <a:close/>
                  <a:moveTo>
                    <a:pt x="3525" y="2359"/>
                  </a:moveTo>
                  <a:cubicBezTo>
                    <a:pt x="3596" y="2466"/>
                    <a:pt x="3692" y="2549"/>
                    <a:pt x="3775" y="2609"/>
                  </a:cubicBezTo>
                  <a:lnTo>
                    <a:pt x="3680" y="2716"/>
                  </a:lnTo>
                  <a:lnTo>
                    <a:pt x="3418" y="2466"/>
                  </a:lnTo>
                  <a:lnTo>
                    <a:pt x="3525" y="2359"/>
                  </a:lnTo>
                  <a:close/>
                  <a:moveTo>
                    <a:pt x="5223" y="1"/>
                  </a:moveTo>
                  <a:cubicBezTo>
                    <a:pt x="4679" y="1"/>
                    <a:pt x="4024" y="324"/>
                    <a:pt x="3656" y="692"/>
                  </a:cubicBezTo>
                  <a:cubicBezTo>
                    <a:pt x="3287" y="1061"/>
                    <a:pt x="3120" y="1561"/>
                    <a:pt x="3311" y="2049"/>
                  </a:cubicBezTo>
                  <a:cubicBezTo>
                    <a:pt x="3132" y="2240"/>
                    <a:pt x="2977" y="2299"/>
                    <a:pt x="3037" y="2537"/>
                  </a:cubicBezTo>
                  <a:cubicBezTo>
                    <a:pt x="2299" y="3288"/>
                    <a:pt x="2620" y="4133"/>
                    <a:pt x="1572" y="4145"/>
                  </a:cubicBezTo>
                  <a:cubicBezTo>
                    <a:pt x="715" y="4145"/>
                    <a:pt x="298" y="4954"/>
                    <a:pt x="144" y="5288"/>
                  </a:cubicBezTo>
                  <a:cubicBezTo>
                    <a:pt x="84" y="5431"/>
                    <a:pt x="36" y="5562"/>
                    <a:pt x="25" y="5681"/>
                  </a:cubicBezTo>
                  <a:cubicBezTo>
                    <a:pt x="1" y="5824"/>
                    <a:pt x="1" y="5931"/>
                    <a:pt x="60" y="6002"/>
                  </a:cubicBezTo>
                  <a:cubicBezTo>
                    <a:pt x="144" y="6050"/>
                    <a:pt x="203" y="6086"/>
                    <a:pt x="263" y="6086"/>
                  </a:cubicBezTo>
                  <a:cubicBezTo>
                    <a:pt x="406" y="6086"/>
                    <a:pt x="501" y="5919"/>
                    <a:pt x="584" y="5788"/>
                  </a:cubicBezTo>
                  <a:cubicBezTo>
                    <a:pt x="781" y="5476"/>
                    <a:pt x="1168" y="4905"/>
                    <a:pt x="1670" y="4905"/>
                  </a:cubicBezTo>
                  <a:cubicBezTo>
                    <a:pt x="1685" y="4905"/>
                    <a:pt x="1700" y="4906"/>
                    <a:pt x="1715" y="4907"/>
                  </a:cubicBezTo>
                  <a:cubicBezTo>
                    <a:pt x="1735" y="4908"/>
                    <a:pt x="1755" y="4908"/>
                    <a:pt x="1775" y="4908"/>
                  </a:cubicBezTo>
                  <a:cubicBezTo>
                    <a:pt x="2074" y="4908"/>
                    <a:pt x="2350" y="4824"/>
                    <a:pt x="2584" y="4657"/>
                  </a:cubicBezTo>
                  <a:cubicBezTo>
                    <a:pt x="2668" y="4597"/>
                    <a:pt x="2680" y="4490"/>
                    <a:pt x="2632" y="4419"/>
                  </a:cubicBezTo>
                  <a:cubicBezTo>
                    <a:pt x="2603" y="4367"/>
                    <a:pt x="2546" y="4343"/>
                    <a:pt x="2491" y="4343"/>
                  </a:cubicBezTo>
                  <a:cubicBezTo>
                    <a:pt x="2456" y="4343"/>
                    <a:pt x="2421" y="4353"/>
                    <a:pt x="2394" y="4371"/>
                  </a:cubicBezTo>
                  <a:cubicBezTo>
                    <a:pt x="2203" y="4502"/>
                    <a:pt x="1977" y="4562"/>
                    <a:pt x="1727" y="4562"/>
                  </a:cubicBezTo>
                  <a:cubicBezTo>
                    <a:pt x="1718" y="4561"/>
                    <a:pt x="1710" y="4561"/>
                    <a:pt x="1701" y="4561"/>
                  </a:cubicBezTo>
                  <a:cubicBezTo>
                    <a:pt x="1225" y="4561"/>
                    <a:pt x="853" y="4877"/>
                    <a:pt x="596" y="5204"/>
                  </a:cubicBezTo>
                  <a:cubicBezTo>
                    <a:pt x="792" y="4813"/>
                    <a:pt x="1132" y="4477"/>
                    <a:pt x="1564" y="4477"/>
                  </a:cubicBezTo>
                  <a:cubicBezTo>
                    <a:pt x="1579" y="4477"/>
                    <a:pt x="1593" y="4477"/>
                    <a:pt x="1608" y="4478"/>
                  </a:cubicBezTo>
                  <a:cubicBezTo>
                    <a:pt x="2203" y="4478"/>
                    <a:pt x="2584" y="4192"/>
                    <a:pt x="2799" y="3609"/>
                  </a:cubicBezTo>
                  <a:cubicBezTo>
                    <a:pt x="2942" y="3192"/>
                    <a:pt x="3120" y="2942"/>
                    <a:pt x="3263" y="2788"/>
                  </a:cubicBezTo>
                  <a:lnTo>
                    <a:pt x="3334" y="2871"/>
                  </a:lnTo>
                  <a:cubicBezTo>
                    <a:pt x="3001" y="3228"/>
                    <a:pt x="2930" y="3645"/>
                    <a:pt x="2787" y="3907"/>
                  </a:cubicBezTo>
                  <a:cubicBezTo>
                    <a:pt x="2739" y="3978"/>
                    <a:pt x="2763" y="4085"/>
                    <a:pt x="2846" y="4133"/>
                  </a:cubicBezTo>
                  <a:cubicBezTo>
                    <a:pt x="2869" y="4148"/>
                    <a:pt x="2895" y="4155"/>
                    <a:pt x="2921" y="4155"/>
                  </a:cubicBezTo>
                  <a:cubicBezTo>
                    <a:pt x="2978" y="4155"/>
                    <a:pt x="3036" y="4122"/>
                    <a:pt x="3061" y="4073"/>
                  </a:cubicBezTo>
                  <a:cubicBezTo>
                    <a:pt x="3227" y="3764"/>
                    <a:pt x="3299" y="3359"/>
                    <a:pt x="3596" y="3061"/>
                  </a:cubicBezTo>
                  <a:cubicBezTo>
                    <a:pt x="3608" y="3061"/>
                    <a:pt x="3608" y="3073"/>
                    <a:pt x="3632" y="3073"/>
                  </a:cubicBezTo>
                  <a:cubicBezTo>
                    <a:pt x="3811" y="3073"/>
                    <a:pt x="3870" y="2930"/>
                    <a:pt x="4049" y="2776"/>
                  </a:cubicBezTo>
                  <a:cubicBezTo>
                    <a:pt x="4183" y="2825"/>
                    <a:pt x="4318" y="2848"/>
                    <a:pt x="4450" y="2848"/>
                  </a:cubicBezTo>
                  <a:cubicBezTo>
                    <a:pt x="4797" y="2848"/>
                    <a:pt x="5127" y="2689"/>
                    <a:pt x="5394" y="2430"/>
                  </a:cubicBezTo>
                  <a:cubicBezTo>
                    <a:pt x="5930" y="1895"/>
                    <a:pt x="6371" y="752"/>
                    <a:pt x="5859" y="228"/>
                  </a:cubicBezTo>
                  <a:cubicBezTo>
                    <a:pt x="5695" y="68"/>
                    <a:pt x="5470" y="1"/>
                    <a:pt x="5223"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81" name="Google Shape;9575;p66"/>
            <p:cNvSpPr/>
            <p:nvPr/>
          </p:nvSpPr>
          <p:spPr>
            <a:xfrm>
              <a:off x="8137879" y="1673440"/>
              <a:ext cx="207886" cy="194029"/>
            </a:xfrm>
            <a:custGeom>
              <a:avLst/>
              <a:gdLst/>
              <a:ahLst/>
              <a:cxnLst/>
              <a:rect l="l" t="t" r="r" b="b"/>
              <a:pathLst>
                <a:path w="6526" h="6091" extrusionOk="0">
                  <a:moveTo>
                    <a:pt x="5242" y="346"/>
                  </a:moveTo>
                  <a:cubicBezTo>
                    <a:pt x="5404" y="346"/>
                    <a:pt x="5542" y="384"/>
                    <a:pt x="5632" y="471"/>
                  </a:cubicBezTo>
                  <a:cubicBezTo>
                    <a:pt x="5953" y="792"/>
                    <a:pt x="5656" y="1733"/>
                    <a:pt x="5179" y="2197"/>
                  </a:cubicBezTo>
                  <a:cubicBezTo>
                    <a:pt x="4947" y="2429"/>
                    <a:pt x="4696" y="2526"/>
                    <a:pt x="4464" y="2526"/>
                  </a:cubicBezTo>
                  <a:cubicBezTo>
                    <a:pt x="3754" y="2526"/>
                    <a:pt x="3218" y="1626"/>
                    <a:pt x="3917" y="935"/>
                  </a:cubicBezTo>
                  <a:cubicBezTo>
                    <a:pt x="4243" y="601"/>
                    <a:pt x="4823" y="346"/>
                    <a:pt x="5242" y="346"/>
                  </a:cubicBezTo>
                  <a:close/>
                  <a:moveTo>
                    <a:pt x="3512" y="2364"/>
                  </a:moveTo>
                  <a:cubicBezTo>
                    <a:pt x="3572" y="2447"/>
                    <a:pt x="3655" y="2543"/>
                    <a:pt x="3762" y="2614"/>
                  </a:cubicBezTo>
                  <a:lnTo>
                    <a:pt x="3655" y="2721"/>
                  </a:lnTo>
                  <a:lnTo>
                    <a:pt x="3405" y="2459"/>
                  </a:lnTo>
                  <a:lnTo>
                    <a:pt x="3512" y="2364"/>
                  </a:lnTo>
                  <a:close/>
                  <a:moveTo>
                    <a:pt x="5245" y="0"/>
                  </a:moveTo>
                  <a:cubicBezTo>
                    <a:pt x="4702" y="0"/>
                    <a:pt x="4047" y="329"/>
                    <a:pt x="3679" y="697"/>
                  </a:cubicBezTo>
                  <a:cubicBezTo>
                    <a:pt x="3298" y="1066"/>
                    <a:pt x="3143" y="1554"/>
                    <a:pt x="3334" y="2042"/>
                  </a:cubicBezTo>
                  <a:cubicBezTo>
                    <a:pt x="3155" y="2245"/>
                    <a:pt x="2989" y="2304"/>
                    <a:pt x="3048" y="2543"/>
                  </a:cubicBezTo>
                  <a:cubicBezTo>
                    <a:pt x="2322" y="3281"/>
                    <a:pt x="2631" y="4126"/>
                    <a:pt x="1596" y="4150"/>
                  </a:cubicBezTo>
                  <a:cubicBezTo>
                    <a:pt x="726" y="4150"/>
                    <a:pt x="310" y="4948"/>
                    <a:pt x="167" y="5293"/>
                  </a:cubicBezTo>
                  <a:cubicBezTo>
                    <a:pt x="107" y="5424"/>
                    <a:pt x="60" y="5555"/>
                    <a:pt x="48" y="5674"/>
                  </a:cubicBezTo>
                  <a:cubicBezTo>
                    <a:pt x="0" y="5852"/>
                    <a:pt x="0" y="5972"/>
                    <a:pt x="167" y="6067"/>
                  </a:cubicBezTo>
                  <a:cubicBezTo>
                    <a:pt x="193" y="6083"/>
                    <a:pt x="220" y="6091"/>
                    <a:pt x="248" y="6091"/>
                  </a:cubicBezTo>
                  <a:cubicBezTo>
                    <a:pt x="319" y="6091"/>
                    <a:pt x="389" y="6040"/>
                    <a:pt x="441" y="5972"/>
                  </a:cubicBezTo>
                  <a:cubicBezTo>
                    <a:pt x="616" y="5762"/>
                    <a:pt x="1054" y="4923"/>
                    <a:pt x="1654" y="4923"/>
                  </a:cubicBezTo>
                  <a:cubicBezTo>
                    <a:pt x="1666" y="4923"/>
                    <a:pt x="1678" y="4923"/>
                    <a:pt x="1691" y="4924"/>
                  </a:cubicBezTo>
                  <a:cubicBezTo>
                    <a:pt x="1709" y="4924"/>
                    <a:pt x="1728" y="4925"/>
                    <a:pt x="1746" y="4925"/>
                  </a:cubicBezTo>
                  <a:cubicBezTo>
                    <a:pt x="2059" y="4925"/>
                    <a:pt x="2348" y="4830"/>
                    <a:pt x="2584" y="4662"/>
                  </a:cubicBezTo>
                  <a:cubicBezTo>
                    <a:pt x="2667" y="4602"/>
                    <a:pt x="2679" y="4507"/>
                    <a:pt x="2631" y="4424"/>
                  </a:cubicBezTo>
                  <a:cubicBezTo>
                    <a:pt x="2596" y="4381"/>
                    <a:pt x="2543" y="4359"/>
                    <a:pt x="2491" y="4359"/>
                  </a:cubicBezTo>
                  <a:cubicBezTo>
                    <a:pt x="2456" y="4359"/>
                    <a:pt x="2422" y="4369"/>
                    <a:pt x="2393" y="4388"/>
                  </a:cubicBezTo>
                  <a:cubicBezTo>
                    <a:pt x="2216" y="4510"/>
                    <a:pt x="1999" y="4580"/>
                    <a:pt x="1769" y="4580"/>
                  </a:cubicBezTo>
                  <a:cubicBezTo>
                    <a:pt x="1751" y="4580"/>
                    <a:pt x="1733" y="4579"/>
                    <a:pt x="1715" y="4578"/>
                  </a:cubicBezTo>
                  <a:cubicBezTo>
                    <a:pt x="1706" y="4578"/>
                    <a:pt x="1697" y="4578"/>
                    <a:pt x="1688" y="4578"/>
                  </a:cubicBezTo>
                  <a:cubicBezTo>
                    <a:pt x="1201" y="4578"/>
                    <a:pt x="841" y="4894"/>
                    <a:pt x="583" y="5221"/>
                  </a:cubicBezTo>
                  <a:cubicBezTo>
                    <a:pt x="782" y="4823"/>
                    <a:pt x="1131" y="4483"/>
                    <a:pt x="1573" y="4483"/>
                  </a:cubicBezTo>
                  <a:cubicBezTo>
                    <a:pt x="1580" y="4483"/>
                    <a:pt x="1588" y="4483"/>
                    <a:pt x="1596" y="4483"/>
                  </a:cubicBezTo>
                  <a:cubicBezTo>
                    <a:pt x="2191" y="4483"/>
                    <a:pt x="2572" y="4209"/>
                    <a:pt x="2786" y="3626"/>
                  </a:cubicBezTo>
                  <a:cubicBezTo>
                    <a:pt x="2929" y="3209"/>
                    <a:pt x="3108" y="2959"/>
                    <a:pt x="3239" y="2804"/>
                  </a:cubicBezTo>
                  <a:lnTo>
                    <a:pt x="3322" y="2876"/>
                  </a:lnTo>
                  <a:cubicBezTo>
                    <a:pt x="2989" y="3257"/>
                    <a:pt x="2917" y="3650"/>
                    <a:pt x="2750" y="3947"/>
                  </a:cubicBezTo>
                  <a:cubicBezTo>
                    <a:pt x="2703" y="4031"/>
                    <a:pt x="2739" y="4126"/>
                    <a:pt x="2810" y="4174"/>
                  </a:cubicBezTo>
                  <a:cubicBezTo>
                    <a:pt x="2832" y="4189"/>
                    <a:pt x="2858" y="4195"/>
                    <a:pt x="2885" y="4195"/>
                  </a:cubicBezTo>
                  <a:cubicBezTo>
                    <a:pt x="2943" y="4195"/>
                    <a:pt x="3003" y="4163"/>
                    <a:pt x="3036" y="4114"/>
                  </a:cubicBezTo>
                  <a:cubicBezTo>
                    <a:pt x="3215" y="3793"/>
                    <a:pt x="3286" y="3376"/>
                    <a:pt x="3584" y="3078"/>
                  </a:cubicBezTo>
                  <a:cubicBezTo>
                    <a:pt x="3596" y="3078"/>
                    <a:pt x="3596" y="3090"/>
                    <a:pt x="3620" y="3090"/>
                  </a:cubicBezTo>
                  <a:cubicBezTo>
                    <a:pt x="3798" y="3090"/>
                    <a:pt x="3858" y="2935"/>
                    <a:pt x="4036" y="2793"/>
                  </a:cubicBezTo>
                  <a:cubicBezTo>
                    <a:pt x="4179" y="2844"/>
                    <a:pt x="4319" y="2868"/>
                    <a:pt x="4454" y="2868"/>
                  </a:cubicBezTo>
                  <a:cubicBezTo>
                    <a:pt x="5689" y="2868"/>
                    <a:pt x="6526" y="887"/>
                    <a:pt x="5882" y="233"/>
                  </a:cubicBezTo>
                  <a:cubicBezTo>
                    <a:pt x="5718" y="69"/>
                    <a:pt x="5493" y="0"/>
                    <a:pt x="5245" y="0"/>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grpSp>
        <p:nvGrpSpPr>
          <p:cNvPr id="82" name="Google Shape;9572;p66"/>
          <p:cNvGrpSpPr/>
          <p:nvPr/>
        </p:nvGrpSpPr>
        <p:grpSpPr>
          <a:xfrm>
            <a:off x="3513194" y="2961190"/>
            <a:ext cx="276860" cy="254426"/>
            <a:chOff x="7964906" y="1499894"/>
            <a:chExt cx="380858" cy="367575"/>
          </a:xfrm>
        </p:grpSpPr>
        <p:sp>
          <p:nvSpPr>
            <p:cNvPr id="83" name="Google Shape;9573;p66"/>
            <p:cNvSpPr/>
            <p:nvPr/>
          </p:nvSpPr>
          <p:spPr>
            <a:xfrm>
              <a:off x="7964906" y="1501359"/>
              <a:ext cx="377099" cy="365600"/>
            </a:xfrm>
            <a:custGeom>
              <a:avLst/>
              <a:gdLst/>
              <a:ahLst/>
              <a:cxnLst/>
              <a:rect l="l" t="t" r="r" b="b"/>
              <a:pathLst>
                <a:path w="11838" h="11477" extrusionOk="0">
                  <a:moveTo>
                    <a:pt x="6668" y="4170"/>
                  </a:moveTo>
                  <a:cubicBezTo>
                    <a:pt x="6859" y="4468"/>
                    <a:pt x="7085" y="4694"/>
                    <a:pt x="7359" y="4873"/>
                  </a:cubicBezTo>
                  <a:cubicBezTo>
                    <a:pt x="7383" y="4873"/>
                    <a:pt x="7383" y="4885"/>
                    <a:pt x="7395" y="4885"/>
                  </a:cubicBezTo>
                  <a:cubicBezTo>
                    <a:pt x="6978" y="5289"/>
                    <a:pt x="6990" y="5325"/>
                    <a:pt x="6930" y="5325"/>
                  </a:cubicBezTo>
                  <a:cubicBezTo>
                    <a:pt x="6871" y="5325"/>
                    <a:pt x="6906" y="5301"/>
                    <a:pt x="6252" y="4670"/>
                  </a:cubicBezTo>
                  <a:cubicBezTo>
                    <a:pt x="6228" y="4647"/>
                    <a:pt x="6228" y="4635"/>
                    <a:pt x="6228" y="4623"/>
                  </a:cubicBezTo>
                  <a:cubicBezTo>
                    <a:pt x="6228" y="4575"/>
                    <a:pt x="6264" y="4575"/>
                    <a:pt x="6668" y="4170"/>
                  </a:cubicBezTo>
                  <a:close/>
                  <a:moveTo>
                    <a:pt x="6144" y="5039"/>
                  </a:moveTo>
                  <a:lnTo>
                    <a:pt x="6514" y="5409"/>
                  </a:lnTo>
                  <a:cubicBezTo>
                    <a:pt x="6287" y="5611"/>
                    <a:pt x="5918" y="6075"/>
                    <a:pt x="5609" y="6968"/>
                  </a:cubicBezTo>
                  <a:cubicBezTo>
                    <a:pt x="5171" y="8200"/>
                    <a:pt x="4345" y="8864"/>
                    <a:pt x="3268" y="8864"/>
                  </a:cubicBezTo>
                  <a:cubicBezTo>
                    <a:pt x="3231" y="8864"/>
                    <a:pt x="3194" y="8863"/>
                    <a:pt x="3156" y="8861"/>
                  </a:cubicBezTo>
                  <a:cubicBezTo>
                    <a:pt x="3133" y="8860"/>
                    <a:pt x="3110" y="8860"/>
                    <a:pt x="3087" y="8860"/>
                  </a:cubicBezTo>
                  <a:cubicBezTo>
                    <a:pt x="1839" y="8860"/>
                    <a:pt x="1004" y="10112"/>
                    <a:pt x="549" y="10778"/>
                  </a:cubicBezTo>
                  <a:cubicBezTo>
                    <a:pt x="501" y="10850"/>
                    <a:pt x="453" y="10933"/>
                    <a:pt x="418" y="10993"/>
                  </a:cubicBezTo>
                  <a:cubicBezTo>
                    <a:pt x="489" y="10612"/>
                    <a:pt x="739" y="9814"/>
                    <a:pt x="1287" y="9171"/>
                  </a:cubicBezTo>
                  <a:cubicBezTo>
                    <a:pt x="1727" y="8671"/>
                    <a:pt x="2275" y="8349"/>
                    <a:pt x="2942" y="8349"/>
                  </a:cubicBezTo>
                  <a:cubicBezTo>
                    <a:pt x="4049" y="8349"/>
                    <a:pt x="4728" y="7861"/>
                    <a:pt x="5109" y="6790"/>
                  </a:cubicBezTo>
                  <a:cubicBezTo>
                    <a:pt x="5454" y="5825"/>
                    <a:pt x="5871" y="5301"/>
                    <a:pt x="6144" y="5039"/>
                  </a:cubicBezTo>
                  <a:close/>
                  <a:moveTo>
                    <a:pt x="10008" y="0"/>
                  </a:moveTo>
                  <a:cubicBezTo>
                    <a:pt x="9561" y="0"/>
                    <a:pt x="9041" y="122"/>
                    <a:pt x="8478" y="372"/>
                  </a:cubicBezTo>
                  <a:cubicBezTo>
                    <a:pt x="8395" y="420"/>
                    <a:pt x="8359" y="515"/>
                    <a:pt x="8395" y="598"/>
                  </a:cubicBezTo>
                  <a:cubicBezTo>
                    <a:pt x="8422" y="671"/>
                    <a:pt x="8484" y="702"/>
                    <a:pt x="8549" y="702"/>
                  </a:cubicBezTo>
                  <a:cubicBezTo>
                    <a:pt x="8569" y="702"/>
                    <a:pt x="8589" y="699"/>
                    <a:pt x="8609" y="694"/>
                  </a:cubicBezTo>
                  <a:cubicBezTo>
                    <a:pt x="9121" y="466"/>
                    <a:pt x="9607" y="352"/>
                    <a:pt x="10014" y="352"/>
                  </a:cubicBezTo>
                  <a:cubicBezTo>
                    <a:pt x="10394" y="352"/>
                    <a:pt x="10706" y="451"/>
                    <a:pt x="10907" y="646"/>
                  </a:cubicBezTo>
                  <a:cubicBezTo>
                    <a:pt x="11645" y="1384"/>
                    <a:pt x="10907" y="3325"/>
                    <a:pt x="10014" y="4206"/>
                  </a:cubicBezTo>
                  <a:cubicBezTo>
                    <a:pt x="9543" y="4677"/>
                    <a:pt x="9023" y="4874"/>
                    <a:pt x="8537" y="4874"/>
                  </a:cubicBezTo>
                  <a:cubicBezTo>
                    <a:pt x="6872" y="4874"/>
                    <a:pt x="5593" y="2566"/>
                    <a:pt x="7942" y="1027"/>
                  </a:cubicBezTo>
                  <a:cubicBezTo>
                    <a:pt x="8014" y="991"/>
                    <a:pt x="8049" y="884"/>
                    <a:pt x="7990" y="789"/>
                  </a:cubicBezTo>
                  <a:cubicBezTo>
                    <a:pt x="7961" y="745"/>
                    <a:pt x="7910" y="719"/>
                    <a:pt x="7855" y="719"/>
                  </a:cubicBezTo>
                  <a:cubicBezTo>
                    <a:pt x="7820" y="719"/>
                    <a:pt x="7784" y="730"/>
                    <a:pt x="7752" y="753"/>
                  </a:cubicBezTo>
                  <a:cubicBezTo>
                    <a:pt x="6335" y="1670"/>
                    <a:pt x="6073" y="2872"/>
                    <a:pt x="6490" y="3849"/>
                  </a:cubicBezTo>
                  <a:lnTo>
                    <a:pt x="5990" y="4337"/>
                  </a:lnTo>
                  <a:cubicBezTo>
                    <a:pt x="5894" y="4444"/>
                    <a:pt x="5847" y="4623"/>
                    <a:pt x="5918" y="4777"/>
                  </a:cubicBezTo>
                  <a:cubicBezTo>
                    <a:pt x="5621" y="5063"/>
                    <a:pt x="5156" y="5635"/>
                    <a:pt x="4787" y="6671"/>
                  </a:cubicBezTo>
                  <a:cubicBezTo>
                    <a:pt x="4430" y="7635"/>
                    <a:pt x="3847" y="7992"/>
                    <a:pt x="2930" y="8016"/>
                  </a:cubicBezTo>
                  <a:cubicBezTo>
                    <a:pt x="1370" y="8016"/>
                    <a:pt x="572" y="9504"/>
                    <a:pt x="310" y="10135"/>
                  </a:cubicBezTo>
                  <a:cubicBezTo>
                    <a:pt x="203" y="10397"/>
                    <a:pt x="132" y="10647"/>
                    <a:pt x="72" y="10873"/>
                  </a:cubicBezTo>
                  <a:cubicBezTo>
                    <a:pt x="1" y="11231"/>
                    <a:pt x="13" y="11326"/>
                    <a:pt x="215" y="11445"/>
                  </a:cubicBezTo>
                  <a:cubicBezTo>
                    <a:pt x="253" y="11467"/>
                    <a:pt x="289" y="11476"/>
                    <a:pt x="323" y="11476"/>
                  </a:cubicBezTo>
                  <a:cubicBezTo>
                    <a:pt x="419" y="11476"/>
                    <a:pt x="502" y="11402"/>
                    <a:pt x="572" y="11314"/>
                  </a:cubicBezTo>
                  <a:cubicBezTo>
                    <a:pt x="912" y="10893"/>
                    <a:pt x="1769" y="9205"/>
                    <a:pt x="3065" y="9205"/>
                  </a:cubicBezTo>
                  <a:cubicBezTo>
                    <a:pt x="3087" y="9205"/>
                    <a:pt x="3110" y="9206"/>
                    <a:pt x="3132" y="9207"/>
                  </a:cubicBezTo>
                  <a:cubicBezTo>
                    <a:pt x="3160" y="9207"/>
                    <a:pt x="3187" y="9208"/>
                    <a:pt x="3215" y="9208"/>
                  </a:cubicBezTo>
                  <a:cubicBezTo>
                    <a:pt x="4529" y="9208"/>
                    <a:pt x="5463" y="8371"/>
                    <a:pt x="5918" y="7099"/>
                  </a:cubicBezTo>
                  <a:cubicBezTo>
                    <a:pt x="6252" y="6194"/>
                    <a:pt x="6621" y="5778"/>
                    <a:pt x="6787" y="5635"/>
                  </a:cubicBezTo>
                  <a:cubicBezTo>
                    <a:pt x="6833" y="5652"/>
                    <a:pt x="6879" y="5661"/>
                    <a:pt x="6924" y="5661"/>
                  </a:cubicBezTo>
                  <a:cubicBezTo>
                    <a:pt x="7030" y="5661"/>
                    <a:pt x="7129" y="5615"/>
                    <a:pt x="7204" y="5539"/>
                  </a:cubicBezTo>
                  <a:lnTo>
                    <a:pt x="7692" y="5051"/>
                  </a:lnTo>
                  <a:cubicBezTo>
                    <a:pt x="7967" y="5171"/>
                    <a:pt x="8246" y="5226"/>
                    <a:pt x="8521" y="5226"/>
                  </a:cubicBezTo>
                  <a:cubicBezTo>
                    <a:pt x="9152" y="5226"/>
                    <a:pt x="9763" y="4933"/>
                    <a:pt x="10252" y="4444"/>
                  </a:cubicBezTo>
                  <a:cubicBezTo>
                    <a:pt x="10752" y="3932"/>
                    <a:pt x="11205" y="3146"/>
                    <a:pt x="11407" y="2396"/>
                  </a:cubicBezTo>
                  <a:cubicBezTo>
                    <a:pt x="11838" y="837"/>
                    <a:pt x="11177" y="0"/>
                    <a:pt x="10008"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84" name="Google Shape;9574;p66"/>
            <p:cNvSpPr/>
            <p:nvPr/>
          </p:nvSpPr>
          <p:spPr>
            <a:xfrm>
              <a:off x="7965288" y="1499894"/>
              <a:ext cx="202948" cy="193870"/>
            </a:xfrm>
            <a:custGeom>
              <a:avLst/>
              <a:gdLst/>
              <a:ahLst/>
              <a:cxnLst/>
              <a:rect l="l" t="t" r="r" b="b"/>
              <a:pathLst>
                <a:path w="6371" h="6086" extrusionOk="0">
                  <a:moveTo>
                    <a:pt x="5278" y="341"/>
                  </a:moveTo>
                  <a:cubicBezTo>
                    <a:pt x="5440" y="341"/>
                    <a:pt x="5578" y="379"/>
                    <a:pt x="5668" y="466"/>
                  </a:cubicBezTo>
                  <a:cubicBezTo>
                    <a:pt x="6073" y="871"/>
                    <a:pt x="5442" y="2514"/>
                    <a:pt x="4513" y="2526"/>
                  </a:cubicBezTo>
                  <a:cubicBezTo>
                    <a:pt x="4509" y="2526"/>
                    <a:pt x="4504" y="2526"/>
                    <a:pt x="4500" y="2526"/>
                  </a:cubicBezTo>
                  <a:cubicBezTo>
                    <a:pt x="3826" y="2526"/>
                    <a:pt x="3220" y="1652"/>
                    <a:pt x="3942" y="930"/>
                  </a:cubicBezTo>
                  <a:cubicBezTo>
                    <a:pt x="4276" y="595"/>
                    <a:pt x="4858" y="341"/>
                    <a:pt x="5278" y="341"/>
                  </a:cubicBezTo>
                  <a:close/>
                  <a:moveTo>
                    <a:pt x="3525" y="2359"/>
                  </a:moveTo>
                  <a:cubicBezTo>
                    <a:pt x="3596" y="2466"/>
                    <a:pt x="3692" y="2549"/>
                    <a:pt x="3775" y="2609"/>
                  </a:cubicBezTo>
                  <a:lnTo>
                    <a:pt x="3680" y="2716"/>
                  </a:lnTo>
                  <a:lnTo>
                    <a:pt x="3418" y="2466"/>
                  </a:lnTo>
                  <a:lnTo>
                    <a:pt x="3525" y="2359"/>
                  </a:lnTo>
                  <a:close/>
                  <a:moveTo>
                    <a:pt x="5223" y="1"/>
                  </a:moveTo>
                  <a:cubicBezTo>
                    <a:pt x="4679" y="1"/>
                    <a:pt x="4024" y="324"/>
                    <a:pt x="3656" y="692"/>
                  </a:cubicBezTo>
                  <a:cubicBezTo>
                    <a:pt x="3287" y="1061"/>
                    <a:pt x="3120" y="1561"/>
                    <a:pt x="3311" y="2049"/>
                  </a:cubicBezTo>
                  <a:cubicBezTo>
                    <a:pt x="3132" y="2240"/>
                    <a:pt x="2977" y="2299"/>
                    <a:pt x="3037" y="2537"/>
                  </a:cubicBezTo>
                  <a:cubicBezTo>
                    <a:pt x="2299" y="3288"/>
                    <a:pt x="2620" y="4133"/>
                    <a:pt x="1572" y="4145"/>
                  </a:cubicBezTo>
                  <a:cubicBezTo>
                    <a:pt x="715" y="4145"/>
                    <a:pt x="298" y="4954"/>
                    <a:pt x="144" y="5288"/>
                  </a:cubicBezTo>
                  <a:cubicBezTo>
                    <a:pt x="84" y="5431"/>
                    <a:pt x="36" y="5562"/>
                    <a:pt x="25" y="5681"/>
                  </a:cubicBezTo>
                  <a:cubicBezTo>
                    <a:pt x="1" y="5824"/>
                    <a:pt x="1" y="5931"/>
                    <a:pt x="60" y="6002"/>
                  </a:cubicBezTo>
                  <a:cubicBezTo>
                    <a:pt x="144" y="6050"/>
                    <a:pt x="203" y="6086"/>
                    <a:pt x="263" y="6086"/>
                  </a:cubicBezTo>
                  <a:cubicBezTo>
                    <a:pt x="406" y="6086"/>
                    <a:pt x="501" y="5919"/>
                    <a:pt x="584" y="5788"/>
                  </a:cubicBezTo>
                  <a:cubicBezTo>
                    <a:pt x="781" y="5476"/>
                    <a:pt x="1168" y="4905"/>
                    <a:pt x="1670" y="4905"/>
                  </a:cubicBezTo>
                  <a:cubicBezTo>
                    <a:pt x="1685" y="4905"/>
                    <a:pt x="1700" y="4906"/>
                    <a:pt x="1715" y="4907"/>
                  </a:cubicBezTo>
                  <a:cubicBezTo>
                    <a:pt x="1735" y="4908"/>
                    <a:pt x="1755" y="4908"/>
                    <a:pt x="1775" y="4908"/>
                  </a:cubicBezTo>
                  <a:cubicBezTo>
                    <a:pt x="2074" y="4908"/>
                    <a:pt x="2350" y="4824"/>
                    <a:pt x="2584" y="4657"/>
                  </a:cubicBezTo>
                  <a:cubicBezTo>
                    <a:pt x="2668" y="4597"/>
                    <a:pt x="2680" y="4490"/>
                    <a:pt x="2632" y="4419"/>
                  </a:cubicBezTo>
                  <a:cubicBezTo>
                    <a:pt x="2603" y="4367"/>
                    <a:pt x="2546" y="4343"/>
                    <a:pt x="2491" y="4343"/>
                  </a:cubicBezTo>
                  <a:cubicBezTo>
                    <a:pt x="2456" y="4343"/>
                    <a:pt x="2421" y="4353"/>
                    <a:pt x="2394" y="4371"/>
                  </a:cubicBezTo>
                  <a:cubicBezTo>
                    <a:pt x="2203" y="4502"/>
                    <a:pt x="1977" y="4562"/>
                    <a:pt x="1727" y="4562"/>
                  </a:cubicBezTo>
                  <a:cubicBezTo>
                    <a:pt x="1718" y="4561"/>
                    <a:pt x="1710" y="4561"/>
                    <a:pt x="1701" y="4561"/>
                  </a:cubicBezTo>
                  <a:cubicBezTo>
                    <a:pt x="1225" y="4561"/>
                    <a:pt x="853" y="4877"/>
                    <a:pt x="596" y="5204"/>
                  </a:cubicBezTo>
                  <a:cubicBezTo>
                    <a:pt x="792" y="4813"/>
                    <a:pt x="1132" y="4477"/>
                    <a:pt x="1564" y="4477"/>
                  </a:cubicBezTo>
                  <a:cubicBezTo>
                    <a:pt x="1579" y="4477"/>
                    <a:pt x="1593" y="4477"/>
                    <a:pt x="1608" y="4478"/>
                  </a:cubicBezTo>
                  <a:cubicBezTo>
                    <a:pt x="2203" y="4478"/>
                    <a:pt x="2584" y="4192"/>
                    <a:pt x="2799" y="3609"/>
                  </a:cubicBezTo>
                  <a:cubicBezTo>
                    <a:pt x="2942" y="3192"/>
                    <a:pt x="3120" y="2942"/>
                    <a:pt x="3263" y="2788"/>
                  </a:cubicBezTo>
                  <a:lnTo>
                    <a:pt x="3334" y="2871"/>
                  </a:lnTo>
                  <a:cubicBezTo>
                    <a:pt x="3001" y="3228"/>
                    <a:pt x="2930" y="3645"/>
                    <a:pt x="2787" y="3907"/>
                  </a:cubicBezTo>
                  <a:cubicBezTo>
                    <a:pt x="2739" y="3978"/>
                    <a:pt x="2763" y="4085"/>
                    <a:pt x="2846" y="4133"/>
                  </a:cubicBezTo>
                  <a:cubicBezTo>
                    <a:pt x="2869" y="4148"/>
                    <a:pt x="2895" y="4155"/>
                    <a:pt x="2921" y="4155"/>
                  </a:cubicBezTo>
                  <a:cubicBezTo>
                    <a:pt x="2978" y="4155"/>
                    <a:pt x="3036" y="4122"/>
                    <a:pt x="3061" y="4073"/>
                  </a:cubicBezTo>
                  <a:cubicBezTo>
                    <a:pt x="3227" y="3764"/>
                    <a:pt x="3299" y="3359"/>
                    <a:pt x="3596" y="3061"/>
                  </a:cubicBezTo>
                  <a:cubicBezTo>
                    <a:pt x="3608" y="3061"/>
                    <a:pt x="3608" y="3073"/>
                    <a:pt x="3632" y="3073"/>
                  </a:cubicBezTo>
                  <a:cubicBezTo>
                    <a:pt x="3811" y="3073"/>
                    <a:pt x="3870" y="2930"/>
                    <a:pt x="4049" y="2776"/>
                  </a:cubicBezTo>
                  <a:cubicBezTo>
                    <a:pt x="4183" y="2825"/>
                    <a:pt x="4318" y="2848"/>
                    <a:pt x="4450" y="2848"/>
                  </a:cubicBezTo>
                  <a:cubicBezTo>
                    <a:pt x="4797" y="2848"/>
                    <a:pt x="5127" y="2689"/>
                    <a:pt x="5394" y="2430"/>
                  </a:cubicBezTo>
                  <a:cubicBezTo>
                    <a:pt x="5930" y="1895"/>
                    <a:pt x="6371" y="752"/>
                    <a:pt x="5859" y="228"/>
                  </a:cubicBezTo>
                  <a:cubicBezTo>
                    <a:pt x="5695" y="68"/>
                    <a:pt x="5470" y="1"/>
                    <a:pt x="5223"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85" name="Google Shape;9575;p66"/>
            <p:cNvSpPr/>
            <p:nvPr/>
          </p:nvSpPr>
          <p:spPr>
            <a:xfrm>
              <a:off x="8137879" y="1673440"/>
              <a:ext cx="207886" cy="194029"/>
            </a:xfrm>
            <a:custGeom>
              <a:avLst/>
              <a:gdLst/>
              <a:ahLst/>
              <a:cxnLst/>
              <a:rect l="l" t="t" r="r" b="b"/>
              <a:pathLst>
                <a:path w="6526" h="6091" extrusionOk="0">
                  <a:moveTo>
                    <a:pt x="5242" y="346"/>
                  </a:moveTo>
                  <a:cubicBezTo>
                    <a:pt x="5404" y="346"/>
                    <a:pt x="5542" y="384"/>
                    <a:pt x="5632" y="471"/>
                  </a:cubicBezTo>
                  <a:cubicBezTo>
                    <a:pt x="5953" y="792"/>
                    <a:pt x="5656" y="1733"/>
                    <a:pt x="5179" y="2197"/>
                  </a:cubicBezTo>
                  <a:cubicBezTo>
                    <a:pt x="4947" y="2429"/>
                    <a:pt x="4696" y="2526"/>
                    <a:pt x="4464" y="2526"/>
                  </a:cubicBezTo>
                  <a:cubicBezTo>
                    <a:pt x="3754" y="2526"/>
                    <a:pt x="3218" y="1626"/>
                    <a:pt x="3917" y="935"/>
                  </a:cubicBezTo>
                  <a:cubicBezTo>
                    <a:pt x="4243" y="601"/>
                    <a:pt x="4823" y="346"/>
                    <a:pt x="5242" y="346"/>
                  </a:cubicBezTo>
                  <a:close/>
                  <a:moveTo>
                    <a:pt x="3512" y="2364"/>
                  </a:moveTo>
                  <a:cubicBezTo>
                    <a:pt x="3572" y="2447"/>
                    <a:pt x="3655" y="2543"/>
                    <a:pt x="3762" y="2614"/>
                  </a:cubicBezTo>
                  <a:lnTo>
                    <a:pt x="3655" y="2721"/>
                  </a:lnTo>
                  <a:lnTo>
                    <a:pt x="3405" y="2459"/>
                  </a:lnTo>
                  <a:lnTo>
                    <a:pt x="3512" y="2364"/>
                  </a:lnTo>
                  <a:close/>
                  <a:moveTo>
                    <a:pt x="5245" y="0"/>
                  </a:moveTo>
                  <a:cubicBezTo>
                    <a:pt x="4702" y="0"/>
                    <a:pt x="4047" y="329"/>
                    <a:pt x="3679" y="697"/>
                  </a:cubicBezTo>
                  <a:cubicBezTo>
                    <a:pt x="3298" y="1066"/>
                    <a:pt x="3143" y="1554"/>
                    <a:pt x="3334" y="2042"/>
                  </a:cubicBezTo>
                  <a:cubicBezTo>
                    <a:pt x="3155" y="2245"/>
                    <a:pt x="2989" y="2304"/>
                    <a:pt x="3048" y="2543"/>
                  </a:cubicBezTo>
                  <a:cubicBezTo>
                    <a:pt x="2322" y="3281"/>
                    <a:pt x="2631" y="4126"/>
                    <a:pt x="1596" y="4150"/>
                  </a:cubicBezTo>
                  <a:cubicBezTo>
                    <a:pt x="726" y="4150"/>
                    <a:pt x="310" y="4948"/>
                    <a:pt x="167" y="5293"/>
                  </a:cubicBezTo>
                  <a:cubicBezTo>
                    <a:pt x="107" y="5424"/>
                    <a:pt x="60" y="5555"/>
                    <a:pt x="48" y="5674"/>
                  </a:cubicBezTo>
                  <a:cubicBezTo>
                    <a:pt x="0" y="5852"/>
                    <a:pt x="0" y="5972"/>
                    <a:pt x="167" y="6067"/>
                  </a:cubicBezTo>
                  <a:cubicBezTo>
                    <a:pt x="193" y="6083"/>
                    <a:pt x="220" y="6091"/>
                    <a:pt x="248" y="6091"/>
                  </a:cubicBezTo>
                  <a:cubicBezTo>
                    <a:pt x="319" y="6091"/>
                    <a:pt x="389" y="6040"/>
                    <a:pt x="441" y="5972"/>
                  </a:cubicBezTo>
                  <a:cubicBezTo>
                    <a:pt x="616" y="5762"/>
                    <a:pt x="1054" y="4923"/>
                    <a:pt x="1654" y="4923"/>
                  </a:cubicBezTo>
                  <a:cubicBezTo>
                    <a:pt x="1666" y="4923"/>
                    <a:pt x="1678" y="4923"/>
                    <a:pt x="1691" y="4924"/>
                  </a:cubicBezTo>
                  <a:cubicBezTo>
                    <a:pt x="1709" y="4924"/>
                    <a:pt x="1728" y="4925"/>
                    <a:pt x="1746" y="4925"/>
                  </a:cubicBezTo>
                  <a:cubicBezTo>
                    <a:pt x="2059" y="4925"/>
                    <a:pt x="2348" y="4830"/>
                    <a:pt x="2584" y="4662"/>
                  </a:cubicBezTo>
                  <a:cubicBezTo>
                    <a:pt x="2667" y="4602"/>
                    <a:pt x="2679" y="4507"/>
                    <a:pt x="2631" y="4424"/>
                  </a:cubicBezTo>
                  <a:cubicBezTo>
                    <a:pt x="2596" y="4381"/>
                    <a:pt x="2543" y="4359"/>
                    <a:pt x="2491" y="4359"/>
                  </a:cubicBezTo>
                  <a:cubicBezTo>
                    <a:pt x="2456" y="4359"/>
                    <a:pt x="2422" y="4369"/>
                    <a:pt x="2393" y="4388"/>
                  </a:cubicBezTo>
                  <a:cubicBezTo>
                    <a:pt x="2216" y="4510"/>
                    <a:pt x="1999" y="4580"/>
                    <a:pt x="1769" y="4580"/>
                  </a:cubicBezTo>
                  <a:cubicBezTo>
                    <a:pt x="1751" y="4580"/>
                    <a:pt x="1733" y="4579"/>
                    <a:pt x="1715" y="4578"/>
                  </a:cubicBezTo>
                  <a:cubicBezTo>
                    <a:pt x="1706" y="4578"/>
                    <a:pt x="1697" y="4578"/>
                    <a:pt x="1688" y="4578"/>
                  </a:cubicBezTo>
                  <a:cubicBezTo>
                    <a:pt x="1201" y="4578"/>
                    <a:pt x="841" y="4894"/>
                    <a:pt x="583" y="5221"/>
                  </a:cubicBezTo>
                  <a:cubicBezTo>
                    <a:pt x="782" y="4823"/>
                    <a:pt x="1131" y="4483"/>
                    <a:pt x="1573" y="4483"/>
                  </a:cubicBezTo>
                  <a:cubicBezTo>
                    <a:pt x="1580" y="4483"/>
                    <a:pt x="1588" y="4483"/>
                    <a:pt x="1596" y="4483"/>
                  </a:cubicBezTo>
                  <a:cubicBezTo>
                    <a:pt x="2191" y="4483"/>
                    <a:pt x="2572" y="4209"/>
                    <a:pt x="2786" y="3626"/>
                  </a:cubicBezTo>
                  <a:cubicBezTo>
                    <a:pt x="2929" y="3209"/>
                    <a:pt x="3108" y="2959"/>
                    <a:pt x="3239" y="2804"/>
                  </a:cubicBezTo>
                  <a:lnTo>
                    <a:pt x="3322" y="2876"/>
                  </a:lnTo>
                  <a:cubicBezTo>
                    <a:pt x="2989" y="3257"/>
                    <a:pt x="2917" y="3650"/>
                    <a:pt x="2750" y="3947"/>
                  </a:cubicBezTo>
                  <a:cubicBezTo>
                    <a:pt x="2703" y="4031"/>
                    <a:pt x="2739" y="4126"/>
                    <a:pt x="2810" y="4174"/>
                  </a:cubicBezTo>
                  <a:cubicBezTo>
                    <a:pt x="2832" y="4189"/>
                    <a:pt x="2858" y="4195"/>
                    <a:pt x="2885" y="4195"/>
                  </a:cubicBezTo>
                  <a:cubicBezTo>
                    <a:pt x="2943" y="4195"/>
                    <a:pt x="3003" y="4163"/>
                    <a:pt x="3036" y="4114"/>
                  </a:cubicBezTo>
                  <a:cubicBezTo>
                    <a:pt x="3215" y="3793"/>
                    <a:pt x="3286" y="3376"/>
                    <a:pt x="3584" y="3078"/>
                  </a:cubicBezTo>
                  <a:cubicBezTo>
                    <a:pt x="3596" y="3078"/>
                    <a:pt x="3596" y="3090"/>
                    <a:pt x="3620" y="3090"/>
                  </a:cubicBezTo>
                  <a:cubicBezTo>
                    <a:pt x="3798" y="3090"/>
                    <a:pt x="3858" y="2935"/>
                    <a:pt x="4036" y="2793"/>
                  </a:cubicBezTo>
                  <a:cubicBezTo>
                    <a:pt x="4179" y="2844"/>
                    <a:pt x="4319" y="2868"/>
                    <a:pt x="4454" y="2868"/>
                  </a:cubicBezTo>
                  <a:cubicBezTo>
                    <a:pt x="5689" y="2868"/>
                    <a:pt x="6526" y="887"/>
                    <a:pt x="5882" y="233"/>
                  </a:cubicBezTo>
                  <a:cubicBezTo>
                    <a:pt x="5718" y="69"/>
                    <a:pt x="5493" y="0"/>
                    <a:pt x="5245" y="0"/>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grpSp>
        <p:nvGrpSpPr>
          <p:cNvPr id="86" name="Google Shape;9572;p66"/>
          <p:cNvGrpSpPr/>
          <p:nvPr/>
        </p:nvGrpSpPr>
        <p:grpSpPr>
          <a:xfrm>
            <a:off x="3511827" y="3334609"/>
            <a:ext cx="276860" cy="254426"/>
            <a:chOff x="7964906" y="1499894"/>
            <a:chExt cx="380858" cy="367575"/>
          </a:xfrm>
        </p:grpSpPr>
        <p:sp>
          <p:nvSpPr>
            <p:cNvPr id="87" name="Google Shape;9573;p66"/>
            <p:cNvSpPr/>
            <p:nvPr/>
          </p:nvSpPr>
          <p:spPr>
            <a:xfrm>
              <a:off x="7964906" y="1501359"/>
              <a:ext cx="377099" cy="365600"/>
            </a:xfrm>
            <a:custGeom>
              <a:avLst/>
              <a:gdLst/>
              <a:ahLst/>
              <a:cxnLst/>
              <a:rect l="l" t="t" r="r" b="b"/>
              <a:pathLst>
                <a:path w="11838" h="11477" extrusionOk="0">
                  <a:moveTo>
                    <a:pt x="6668" y="4170"/>
                  </a:moveTo>
                  <a:cubicBezTo>
                    <a:pt x="6859" y="4468"/>
                    <a:pt x="7085" y="4694"/>
                    <a:pt x="7359" y="4873"/>
                  </a:cubicBezTo>
                  <a:cubicBezTo>
                    <a:pt x="7383" y="4873"/>
                    <a:pt x="7383" y="4885"/>
                    <a:pt x="7395" y="4885"/>
                  </a:cubicBezTo>
                  <a:cubicBezTo>
                    <a:pt x="6978" y="5289"/>
                    <a:pt x="6990" y="5325"/>
                    <a:pt x="6930" y="5325"/>
                  </a:cubicBezTo>
                  <a:cubicBezTo>
                    <a:pt x="6871" y="5325"/>
                    <a:pt x="6906" y="5301"/>
                    <a:pt x="6252" y="4670"/>
                  </a:cubicBezTo>
                  <a:cubicBezTo>
                    <a:pt x="6228" y="4647"/>
                    <a:pt x="6228" y="4635"/>
                    <a:pt x="6228" y="4623"/>
                  </a:cubicBezTo>
                  <a:cubicBezTo>
                    <a:pt x="6228" y="4575"/>
                    <a:pt x="6264" y="4575"/>
                    <a:pt x="6668" y="4170"/>
                  </a:cubicBezTo>
                  <a:close/>
                  <a:moveTo>
                    <a:pt x="6144" y="5039"/>
                  </a:moveTo>
                  <a:lnTo>
                    <a:pt x="6514" y="5409"/>
                  </a:lnTo>
                  <a:cubicBezTo>
                    <a:pt x="6287" y="5611"/>
                    <a:pt x="5918" y="6075"/>
                    <a:pt x="5609" y="6968"/>
                  </a:cubicBezTo>
                  <a:cubicBezTo>
                    <a:pt x="5171" y="8200"/>
                    <a:pt x="4345" y="8864"/>
                    <a:pt x="3268" y="8864"/>
                  </a:cubicBezTo>
                  <a:cubicBezTo>
                    <a:pt x="3231" y="8864"/>
                    <a:pt x="3194" y="8863"/>
                    <a:pt x="3156" y="8861"/>
                  </a:cubicBezTo>
                  <a:cubicBezTo>
                    <a:pt x="3133" y="8860"/>
                    <a:pt x="3110" y="8860"/>
                    <a:pt x="3087" y="8860"/>
                  </a:cubicBezTo>
                  <a:cubicBezTo>
                    <a:pt x="1839" y="8860"/>
                    <a:pt x="1004" y="10112"/>
                    <a:pt x="549" y="10778"/>
                  </a:cubicBezTo>
                  <a:cubicBezTo>
                    <a:pt x="501" y="10850"/>
                    <a:pt x="453" y="10933"/>
                    <a:pt x="418" y="10993"/>
                  </a:cubicBezTo>
                  <a:cubicBezTo>
                    <a:pt x="489" y="10612"/>
                    <a:pt x="739" y="9814"/>
                    <a:pt x="1287" y="9171"/>
                  </a:cubicBezTo>
                  <a:cubicBezTo>
                    <a:pt x="1727" y="8671"/>
                    <a:pt x="2275" y="8349"/>
                    <a:pt x="2942" y="8349"/>
                  </a:cubicBezTo>
                  <a:cubicBezTo>
                    <a:pt x="4049" y="8349"/>
                    <a:pt x="4728" y="7861"/>
                    <a:pt x="5109" y="6790"/>
                  </a:cubicBezTo>
                  <a:cubicBezTo>
                    <a:pt x="5454" y="5825"/>
                    <a:pt x="5871" y="5301"/>
                    <a:pt x="6144" y="5039"/>
                  </a:cubicBezTo>
                  <a:close/>
                  <a:moveTo>
                    <a:pt x="10008" y="0"/>
                  </a:moveTo>
                  <a:cubicBezTo>
                    <a:pt x="9561" y="0"/>
                    <a:pt x="9041" y="122"/>
                    <a:pt x="8478" y="372"/>
                  </a:cubicBezTo>
                  <a:cubicBezTo>
                    <a:pt x="8395" y="420"/>
                    <a:pt x="8359" y="515"/>
                    <a:pt x="8395" y="598"/>
                  </a:cubicBezTo>
                  <a:cubicBezTo>
                    <a:pt x="8422" y="671"/>
                    <a:pt x="8484" y="702"/>
                    <a:pt x="8549" y="702"/>
                  </a:cubicBezTo>
                  <a:cubicBezTo>
                    <a:pt x="8569" y="702"/>
                    <a:pt x="8589" y="699"/>
                    <a:pt x="8609" y="694"/>
                  </a:cubicBezTo>
                  <a:cubicBezTo>
                    <a:pt x="9121" y="466"/>
                    <a:pt x="9607" y="352"/>
                    <a:pt x="10014" y="352"/>
                  </a:cubicBezTo>
                  <a:cubicBezTo>
                    <a:pt x="10394" y="352"/>
                    <a:pt x="10706" y="451"/>
                    <a:pt x="10907" y="646"/>
                  </a:cubicBezTo>
                  <a:cubicBezTo>
                    <a:pt x="11645" y="1384"/>
                    <a:pt x="10907" y="3325"/>
                    <a:pt x="10014" y="4206"/>
                  </a:cubicBezTo>
                  <a:cubicBezTo>
                    <a:pt x="9543" y="4677"/>
                    <a:pt x="9023" y="4874"/>
                    <a:pt x="8537" y="4874"/>
                  </a:cubicBezTo>
                  <a:cubicBezTo>
                    <a:pt x="6872" y="4874"/>
                    <a:pt x="5593" y="2566"/>
                    <a:pt x="7942" y="1027"/>
                  </a:cubicBezTo>
                  <a:cubicBezTo>
                    <a:pt x="8014" y="991"/>
                    <a:pt x="8049" y="884"/>
                    <a:pt x="7990" y="789"/>
                  </a:cubicBezTo>
                  <a:cubicBezTo>
                    <a:pt x="7961" y="745"/>
                    <a:pt x="7910" y="719"/>
                    <a:pt x="7855" y="719"/>
                  </a:cubicBezTo>
                  <a:cubicBezTo>
                    <a:pt x="7820" y="719"/>
                    <a:pt x="7784" y="730"/>
                    <a:pt x="7752" y="753"/>
                  </a:cubicBezTo>
                  <a:cubicBezTo>
                    <a:pt x="6335" y="1670"/>
                    <a:pt x="6073" y="2872"/>
                    <a:pt x="6490" y="3849"/>
                  </a:cubicBezTo>
                  <a:lnTo>
                    <a:pt x="5990" y="4337"/>
                  </a:lnTo>
                  <a:cubicBezTo>
                    <a:pt x="5894" y="4444"/>
                    <a:pt x="5847" y="4623"/>
                    <a:pt x="5918" y="4777"/>
                  </a:cubicBezTo>
                  <a:cubicBezTo>
                    <a:pt x="5621" y="5063"/>
                    <a:pt x="5156" y="5635"/>
                    <a:pt x="4787" y="6671"/>
                  </a:cubicBezTo>
                  <a:cubicBezTo>
                    <a:pt x="4430" y="7635"/>
                    <a:pt x="3847" y="7992"/>
                    <a:pt x="2930" y="8016"/>
                  </a:cubicBezTo>
                  <a:cubicBezTo>
                    <a:pt x="1370" y="8016"/>
                    <a:pt x="572" y="9504"/>
                    <a:pt x="310" y="10135"/>
                  </a:cubicBezTo>
                  <a:cubicBezTo>
                    <a:pt x="203" y="10397"/>
                    <a:pt x="132" y="10647"/>
                    <a:pt x="72" y="10873"/>
                  </a:cubicBezTo>
                  <a:cubicBezTo>
                    <a:pt x="1" y="11231"/>
                    <a:pt x="13" y="11326"/>
                    <a:pt x="215" y="11445"/>
                  </a:cubicBezTo>
                  <a:cubicBezTo>
                    <a:pt x="253" y="11467"/>
                    <a:pt x="289" y="11476"/>
                    <a:pt x="323" y="11476"/>
                  </a:cubicBezTo>
                  <a:cubicBezTo>
                    <a:pt x="419" y="11476"/>
                    <a:pt x="502" y="11402"/>
                    <a:pt x="572" y="11314"/>
                  </a:cubicBezTo>
                  <a:cubicBezTo>
                    <a:pt x="912" y="10893"/>
                    <a:pt x="1769" y="9205"/>
                    <a:pt x="3065" y="9205"/>
                  </a:cubicBezTo>
                  <a:cubicBezTo>
                    <a:pt x="3087" y="9205"/>
                    <a:pt x="3110" y="9206"/>
                    <a:pt x="3132" y="9207"/>
                  </a:cubicBezTo>
                  <a:cubicBezTo>
                    <a:pt x="3160" y="9207"/>
                    <a:pt x="3187" y="9208"/>
                    <a:pt x="3215" y="9208"/>
                  </a:cubicBezTo>
                  <a:cubicBezTo>
                    <a:pt x="4529" y="9208"/>
                    <a:pt x="5463" y="8371"/>
                    <a:pt x="5918" y="7099"/>
                  </a:cubicBezTo>
                  <a:cubicBezTo>
                    <a:pt x="6252" y="6194"/>
                    <a:pt x="6621" y="5778"/>
                    <a:pt x="6787" y="5635"/>
                  </a:cubicBezTo>
                  <a:cubicBezTo>
                    <a:pt x="6833" y="5652"/>
                    <a:pt x="6879" y="5661"/>
                    <a:pt x="6924" y="5661"/>
                  </a:cubicBezTo>
                  <a:cubicBezTo>
                    <a:pt x="7030" y="5661"/>
                    <a:pt x="7129" y="5615"/>
                    <a:pt x="7204" y="5539"/>
                  </a:cubicBezTo>
                  <a:lnTo>
                    <a:pt x="7692" y="5051"/>
                  </a:lnTo>
                  <a:cubicBezTo>
                    <a:pt x="7967" y="5171"/>
                    <a:pt x="8246" y="5226"/>
                    <a:pt x="8521" y="5226"/>
                  </a:cubicBezTo>
                  <a:cubicBezTo>
                    <a:pt x="9152" y="5226"/>
                    <a:pt x="9763" y="4933"/>
                    <a:pt x="10252" y="4444"/>
                  </a:cubicBezTo>
                  <a:cubicBezTo>
                    <a:pt x="10752" y="3932"/>
                    <a:pt x="11205" y="3146"/>
                    <a:pt x="11407" y="2396"/>
                  </a:cubicBezTo>
                  <a:cubicBezTo>
                    <a:pt x="11838" y="837"/>
                    <a:pt x="11177" y="0"/>
                    <a:pt x="10008"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88" name="Google Shape;9574;p66"/>
            <p:cNvSpPr/>
            <p:nvPr/>
          </p:nvSpPr>
          <p:spPr>
            <a:xfrm>
              <a:off x="7965288" y="1499894"/>
              <a:ext cx="202948" cy="193870"/>
            </a:xfrm>
            <a:custGeom>
              <a:avLst/>
              <a:gdLst/>
              <a:ahLst/>
              <a:cxnLst/>
              <a:rect l="l" t="t" r="r" b="b"/>
              <a:pathLst>
                <a:path w="6371" h="6086" extrusionOk="0">
                  <a:moveTo>
                    <a:pt x="5278" y="341"/>
                  </a:moveTo>
                  <a:cubicBezTo>
                    <a:pt x="5440" y="341"/>
                    <a:pt x="5578" y="379"/>
                    <a:pt x="5668" y="466"/>
                  </a:cubicBezTo>
                  <a:cubicBezTo>
                    <a:pt x="6073" y="871"/>
                    <a:pt x="5442" y="2514"/>
                    <a:pt x="4513" y="2526"/>
                  </a:cubicBezTo>
                  <a:cubicBezTo>
                    <a:pt x="4509" y="2526"/>
                    <a:pt x="4504" y="2526"/>
                    <a:pt x="4500" y="2526"/>
                  </a:cubicBezTo>
                  <a:cubicBezTo>
                    <a:pt x="3826" y="2526"/>
                    <a:pt x="3220" y="1652"/>
                    <a:pt x="3942" y="930"/>
                  </a:cubicBezTo>
                  <a:cubicBezTo>
                    <a:pt x="4276" y="595"/>
                    <a:pt x="4858" y="341"/>
                    <a:pt x="5278" y="341"/>
                  </a:cubicBezTo>
                  <a:close/>
                  <a:moveTo>
                    <a:pt x="3525" y="2359"/>
                  </a:moveTo>
                  <a:cubicBezTo>
                    <a:pt x="3596" y="2466"/>
                    <a:pt x="3692" y="2549"/>
                    <a:pt x="3775" y="2609"/>
                  </a:cubicBezTo>
                  <a:lnTo>
                    <a:pt x="3680" y="2716"/>
                  </a:lnTo>
                  <a:lnTo>
                    <a:pt x="3418" y="2466"/>
                  </a:lnTo>
                  <a:lnTo>
                    <a:pt x="3525" y="2359"/>
                  </a:lnTo>
                  <a:close/>
                  <a:moveTo>
                    <a:pt x="5223" y="1"/>
                  </a:moveTo>
                  <a:cubicBezTo>
                    <a:pt x="4679" y="1"/>
                    <a:pt x="4024" y="324"/>
                    <a:pt x="3656" y="692"/>
                  </a:cubicBezTo>
                  <a:cubicBezTo>
                    <a:pt x="3287" y="1061"/>
                    <a:pt x="3120" y="1561"/>
                    <a:pt x="3311" y="2049"/>
                  </a:cubicBezTo>
                  <a:cubicBezTo>
                    <a:pt x="3132" y="2240"/>
                    <a:pt x="2977" y="2299"/>
                    <a:pt x="3037" y="2537"/>
                  </a:cubicBezTo>
                  <a:cubicBezTo>
                    <a:pt x="2299" y="3288"/>
                    <a:pt x="2620" y="4133"/>
                    <a:pt x="1572" y="4145"/>
                  </a:cubicBezTo>
                  <a:cubicBezTo>
                    <a:pt x="715" y="4145"/>
                    <a:pt x="298" y="4954"/>
                    <a:pt x="144" y="5288"/>
                  </a:cubicBezTo>
                  <a:cubicBezTo>
                    <a:pt x="84" y="5431"/>
                    <a:pt x="36" y="5562"/>
                    <a:pt x="25" y="5681"/>
                  </a:cubicBezTo>
                  <a:cubicBezTo>
                    <a:pt x="1" y="5824"/>
                    <a:pt x="1" y="5931"/>
                    <a:pt x="60" y="6002"/>
                  </a:cubicBezTo>
                  <a:cubicBezTo>
                    <a:pt x="144" y="6050"/>
                    <a:pt x="203" y="6086"/>
                    <a:pt x="263" y="6086"/>
                  </a:cubicBezTo>
                  <a:cubicBezTo>
                    <a:pt x="406" y="6086"/>
                    <a:pt x="501" y="5919"/>
                    <a:pt x="584" y="5788"/>
                  </a:cubicBezTo>
                  <a:cubicBezTo>
                    <a:pt x="781" y="5476"/>
                    <a:pt x="1168" y="4905"/>
                    <a:pt x="1670" y="4905"/>
                  </a:cubicBezTo>
                  <a:cubicBezTo>
                    <a:pt x="1685" y="4905"/>
                    <a:pt x="1700" y="4906"/>
                    <a:pt x="1715" y="4907"/>
                  </a:cubicBezTo>
                  <a:cubicBezTo>
                    <a:pt x="1735" y="4908"/>
                    <a:pt x="1755" y="4908"/>
                    <a:pt x="1775" y="4908"/>
                  </a:cubicBezTo>
                  <a:cubicBezTo>
                    <a:pt x="2074" y="4908"/>
                    <a:pt x="2350" y="4824"/>
                    <a:pt x="2584" y="4657"/>
                  </a:cubicBezTo>
                  <a:cubicBezTo>
                    <a:pt x="2668" y="4597"/>
                    <a:pt x="2680" y="4490"/>
                    <a:pt x="2632" y="4419"/>
                  </a:cubicBezTo>
                  <a:cubicBezTo>
                    <a:pt x="2603" y="4367"/>
                    <a:pt x="2546" y="4343"/>
                    <a:pt x="2491" y="4343"/>
                  </a:cubicBezTo>
                  <a:cubicBezTo>
                    <a:pt x="2456" y="4343"/>
                    <a:pt x="2421" y="4353"/>
                    <a:pt x="2394" y="4371"/>
                  </a:cubicBezTo>
                  <a:cubicBezTo>
                    <a:pt x="2203" y="4502"/>
                    <a:pt x="1977" y="4562"/>
                    <a:pt x="1727" y="4562"/>
                  </a:cubicBezTo>
                  <a:cubicBezTo>
                    <a:pt x="1718" y="4561"/>
                    <a:pt x="1710" y="4561"/>
                    <a:pt x="1701" y="4561"/>
                  </a:cubicBezTo>
                  <a:cubicBezTo>
                    <a:pt x="1225" y="4561"/>
                    <a:pt x="853" y="4877"/>
                    <a:pt x="596" y="5204"/>
                  </a:cubicBezTo>
                  <a:cubicBezTo>
                    <a:pt x="792" y="4813"/>
                    <a:pt x="1132" y="4477"/>
                    <a:pt x="1564" y="4477"/>
                  </a:cubicBezTo>
                  <a:cubicBezTo>
                    <a:pt x="1579" y="4477"/>
                    <a:pt x="1593" y="4477"/>
                    <a:pt x="1608" y="4478"/>
                  </a:cubicBezTo>
                  <a:cubicBezTo>
                    <a:pt x="2203" y="4478"/>
                    <a:pt x="2584" y="4192"/>
                    <a:pt x="2799" y="3609"/>
                  </a:cubicBezTo>
                  <a:cubicBezTo>
                    <a:pt x="2942" y="3192"/>
                    <a:pt x="3120" y="2942"/>
                    <a:pt x="3263" y="2788"/>
                  </a:cubicBezTo>
                  <a:lnTo>
                    <a:pt x="3334" y="2871"/>
                  </a:lnTo>
                  <a:cubicBezTo>
                    <a:pt x="3001" y="3228"/>
                    <a:pt x="2930" y="3645"/>
                    <a:pt x="2787" y="3907"/>
                  </a:cubicBezTo>
                  <a:cubicBezTo>
                    <a:pt x="2739" y="3978"/>
                    <a:pt x="2763" y="4085"/>
                    <a:pt x="2846" y="4133"/>
                  </a:cubicBezTo>
                  <a:cubicBezTo>
                    <a:pt x="2869" y="4148"/>
                    <a:pt x="2895" y="4155"/>
                    <a:pt x="2921" y="4155"/>
                  </a:cubicBezTo>
                  <a:cubicBezTo>
                    <a:pt x="2978" y="4155"/>
                    <a:pt x="3036" y="4122"/>
                    <a:pt x="3061" y="4073"/>
                  </a:cubicBezTo>
                  <a:cubicBezTo>
                    <a:pt x="3227" y="3764"/>
                    <a:pt x="3299" y="3359"/>
                    <a:pt x="3596" y="3061"/>
                  </a:cubicBezTo>
                  <a:cubicBezTo>
                    <a:pt x="3608" y="3061"/>
                    <a:pt x="3608" y="3073"/>
                    <a:pt x="3632" y="3073"/>
                  </a:cubicBezTo>
                  <a:cubicBezTo>
                    <a:pt x="3811" y="3073"/>
                    <a:pt x="3870" y="2930"/>
                    <a:pt x="4049" y="2776"/>
                  </a:cubicBezTo>
                  <a:cubicBezTo>
                    <a:pt x="4183" y="2825"/>
                    <a:pt x="4318" y="2848"/>
                    <a:pt x="4450" y="2848"/>
                  </a:cubicBezTo>
                  <a:cubicBezTo>
                    <a:pt x="4797" y="2848"/>
                    <a:pt x="5127" y="2689"/>
                    <a:pt x="5394" y="2430"/>
                  </a:cubicBezTo>
                  <a:cubicBezTo>
                    <a:pt x="5930" y="1895"/>
                    <a:pt x="6371" y="752"/>
                    <a:pt x="5859" y="228"/>
                  </a:cubicBezTo>
                  <a:cubicBezTo>
                    <a:pt x="5695" y="68"/>
                    <a:pt x="5470" y="1"/>
                    <a:pt x="5223"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89" name="Google Shape;9575;p66"/>
            <p:cNvSpPr/>
            <p:nvPr/>
          </p:nvSpPr>
          <p:spPr>
            <a:xfrm>
              <a:off x="8137879" y="1673440"/>
              <a:ext cx="207886" cy="194029"/>
            </a:xfrm>
            <a:custGeom>
              <a:avLst/>
              <a:gdLst/>
              <a:ahLst/>
              <a:cxnLst/>
              <a:rect l="l" t="t" r="r" b="b"/>
              <a:pathLst>
                <a:path w="6526" h="6091" extrusionOk="0">
                  <a:moveTo>
                    <a:pt x="5242" y="346"/>
                  </a:moveTo>
                  <a:cubicBezTo>
                    <a:pt x="5404" y="346"/>
                    <a:pt x="5542" y="384"/>
                    <a:pt x="5632" y="471"/>
                  </a:cubicBezTo>
                  <a:cubicBezTo>
                    <a:pt x="5953" y="792"/>
                    <a:pt x="5656" y="1733"/>
                    <a:pt x="5179" y="2197"/>
                  </a:cubicBezTo>
                  <a:cubicBezTo>
                    <a:pt x="4947" y="2429"/>
                    <a:pt x="4696" y="2526"/>
                    <a:pt x="4464" y="2526"/>
                  </a:cubicBezTo>
                  <a:cubicBezTo>
                    <a:pt x="3754" y="2526"/>
                    <a:pt x="3218" y="1626"/>
                    <a:pt x="3917" y="935"/>
                  </a:cubicBezTo>
                  <a:cubicBezTo>
                    <a:pt x="4243" y="601"/>
                    <a:pt x="4823" y="346"/>
                    <a:pt x="5242" y="346"/>
                  </a:cubicBezTo>
                  <a:close/>
                  <a:moveTo>
                    <a:pt x="3512" y="2364"/>
                  </a:moveTo>
                  <a:cubicBezTo>
                    <a:pt x="3572" y="2447"/>
                    <a:pt x="3655" y="2543"/>
                    <a:pt x="3762" y="2614"/>
                  </a:cubicBezTo>
                  <a:lnTo>
                    <a:pt x="3655" y="2721"/>
                  </a:lnTo>
                  <a:lnTo>
                    <a:pt x="3405" y="2459"/>
                  </a:lnTo>
                  <a:lnTo>
                    <a:pt x="3512" y="2364"/>
                  </a:lnTo>
                  <a:close/>
                  <a:moveTo>
                    <a:pt x="5245" y="0"/>
                  </a:moveTo>
                  <a:cubicBezTo>
                    <a:pt x="4702" y="0"/>
                    <a:pt x="4047" y="329"/>
                    <a:pt x="3679" y="697"/>
                  </a:cubicBezTo>
                  <a:cubicBezTo>
                    <a:pt x="3298" y="1066"/>
                    <a:pt x="3143" y="1554"/>
                    <a:pt x="3334" y="2042"/>
                  </a:cubicBezTo>
                  <a:cubicBezTo>
                    <a:pt x="3155" y="2245"/>
                    <a:pt x="2989" y="2304"/>
                    <a:pt x="3048" y="2543"/>
                  </a:cubicBezTo>
                  <a:cubicBezTo>
                    <a:pt x="2322" y="3281"/>
                    <a:pt x="2631" y="4126"/>
                    <a:pt x="1596" y="4150"/>
                  </a:cubicBezTo>
                  <a:cubicBezTo>
                    <a:pt x="726" y="4150"/>
                    <a:pt x="310" y="4948"/>
                    <a:pt x="167" y="5293"/>
                  </a:cubicBezTo>
                  <a:cubicBezTo>
                    <a:pt x="107" y="5424"/>
                    <a:pt x="60" y="5555"/>
                    <a:pt x="48" y="5674"/>
                  </a:cubicBezTo>
                  <a:cubicBezTo>
                    <a:pt x="0" y="5852"/>
                    <a:pt x="0" y="5972"/>
                    <a:pt x="167" y="6067"/>
                  </a:cubicBezTo>
                  <a:cubicBezTo>
                    <a:pt x="193" y="6083"/>
                    <a:pt x="220" y="6091"/>
                    <a:pt x="248" y="6091"/>
                  </a:cubicBezTo>
                  <a:cubicBezTo>
                    <a:pt x="319" y="6091"/>
                    <a:pt x="389" y="6040"/>
                    <a:pt x="441" y="5972"/>
                  </a:cubicBezTo>
                  <a:cubicBezTo>
                    <a:pt x="616" y="5762"/>
                    <a:pt x="1054" y="4923"/>
                    <a:pt x="1654" y="4923"/>
                  </a:cubicBezTo>
                  <a:cubicBezTo>
                    <a:pt x="1666" y="4923"/>
                    <a:pt x="1678" y="4923"/>
                    <a:pt x="1691" y="4924"/>
                  </a:cubicBezTo>
                  <a:cubicBezTo>
                    <a:pt x="1709" y="4924"/>
                    <a:pt x="1728" y="4925"/>
                    <a:pt x="1746" y="4925"/>
                  </a:cubicBezTo>
                  <a:cubicBezTo>
                    <a:pt x="2059" y="4925"/>
                    <a:pt x="2348" y="4830"/>
                    <a:pt x="2584" y="4662"/>
                  </a:cubicBezTo>
                  <a:cubicBezTo>
                    <a:pt x="2667" y="4602"/>
                    <a:pt x="2679" y="4507"/>
                    <a:pt x="2631" y="4424"/>
                  </a:cubicBezTo>
                  <a:cubicBezTo>
                    <a:pt x="2596" y="4381"/>
                    <a:pt x="2543" y="4359"/>
                    <a:pt x="2491" y="4359"/>
                  </a:cubicBezTo>
                  <a:cubicBezTo>
                    <a:pt x="2456" y="4359"/>
                    <a:pt x="2422" y="4369"/>
                    <a:pt x="2393" y="4388"/>
                  </a:cubicBezTo>
                  <a:cubicBezTo>
                    <a:pt x="2216" y="4510"/>
                    <a:pt x="1999" y="4580"/>
                    <a:pt x="1769" y="4580"/>
                  </a:cubicBezTo>
                  <a:cubicBezTo>
                    <a:pt x="1751" y="4580"/>
                    <a:pt x="1733" y="4579"/>
                    <a:pt x="1715" y="4578"/>
                  </a:cubicBezTo>
                  <a:cubicBezTo>
                    <a:pt x="1706" y="4578"/>
                    <a:pt x="1697" y="4578"/>
                    <a:pt x="1688" y="4578"/>
                  </a:cubicBezTo>
                  <a:cubicBezTo>
                    <a:pt x="1201" y="4578"/>
                    <a:pt x="841" y="4894"/>
                    <a:pt x="583" y="5221"/>
                  </a:cubicBezTo>
                  <a:cubicBezTo>
                    <a:pt x="782" y="4823"/>
                    <a:pt x="1131" y="4483"/>
                    <a:pt x="1573" y="4483"/>
                  </a:cubicBezTo>
                  <a:cubicBezTo>
                    <a:pt x="1580" y="4483"/>
                    <a:pt x="1588" y="4483"/>
                    <a:pt x="1596" y="4483"/>
                  </a:cubicBezTo>
                  <a:cubicBezTo>
                    <a:pt x="2191" y="4483"/>
                    <a:pt x="2572" y="4209"/>
                    <a:pt x="2786" y="3626"/>
                  </a:cubicBezTo>
                  <a:cubicBezTo>
                    <a:pt x="2929" y="3209"/>
                    <a:pt x="3108" y="2959"/>
                    <a:pt x="3239" y="2804"/>
                  </a:cubicBezTo>
                  <a:lnTo>
                    <a:pt x="3322" y="2876"/>
                  </a:lnTo>
                  <a:cubicBezTo>
                    <a:pt x="2989" y="3257"/>
                    <a:pt x="2917" y="3650"/>
                    <a:pt x="2750" y="3947"/>
                  </a:cubicBezTo>
                  <a:cubicBezTo>
                    <a:pt x="2703" y="4031"/>
                    <a:pt x="2739" y="4126"/>
                    <a:pt x="2810" y="4174"/>
                  </a:cubicBezTo>
                  <a:cubicBezTo>
                    <a:pt x="2832" y="4189"/>
                    <a:pt x="2858" y="4195"/>
                    <a:pt x="2885" y="4195"/>
                  </a:cubicBezTo>
                  <a:cubicBezTo>
                    <a:pt x="2943" y="4195"/>
                    <a:pt x="3003" y="4163"/>
                    <a:pt x="3036" y="4114"/>
                  </a:cubicBezTo>
                  <a:cubicBezTo>
                    <a:pt x="3215" y="3793"/>
                    <a:pt x="3286" y="3376"/>
                    <a:pt x="3584" y="3078"/>
                  </a:cubicBezTo>
                  <a:cubicBezTo>
                    <a:pt x="3596" y="3078"/>
                    <a:pt x="3596" y="3090"/>
                    <a:pt x="3620" y="3090"/>
                  </a:cubicBezTo>
                  <a:cubicBezTo>
                    <a:pt x="3798" y="3090"/>
                    <a:pt x="3858" y="2935"/>
                    <a:pt x="4036" y="2793"/>
                  </a:cubicBezTo>
                  <a:cubicBezTo>
                    <a:pt x="4179" y="2844"/>
                    <a:pt x="4319" y="2868"/>
                    <a:pt x="4454" y="2868"/>
                  </a:cubicBezTo>
                  <a:cubicBezTo>
                    <a:pt x="5689" y="2868"/>
                    <a:pt x="6526" y="887"/>
                    <a:pt x="5882" y="233"/>
                  </a:cubicBezTo>
                  <a:cubicBezTo>
                    <a:pt x="5718" y="69"/>
                    <a:pt x="5493" y="0"/>
                    <a:pt x="5245" y="0"/>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pic>
        <p:nvPicPr>
          <p:cNvPr id="2052" name="Picture 4" descr="Welcome to the member portal - RTOERO"/>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1455" y="1358081"/>
            <a:ext cx="2197038" cy="2197038"/>
          </a:xfrm>
          <a:prstGeom prst="rect">
            <a:avLst/>
          </a:prstGeom>
          <a:noFill/>
          <a:extLst>
            <a:ext uri="{909E8E84-426E-40DD-AFC4-6F175D3DCCD1}">
              <a14:hiddenFill xmlns:a14="http://schemas.microsoft.com/office/drawing/2010/main">
                <a:solidFill>
                  <a:srgbClr val="FFFFFF"/>
                </a:solidFill>
              </a14:hiddenFill>
            </a:ext>
          </a:extLst>
        </p:spPr>
      </p:pic>
      <p:pic>
        <p:nvPicPr>
          <p:cNvPr id="33" name="Google Shape;390;p41"/>
          <p:cNvPicPr preferRelativeResize="0"/>
          <p:nvPr/>
        </p:nvPicPr>
        <p:blipFill rotWithShape="1">
          <a:blip r:embed="rId5">
            <a:alphaModFix amt="78000"/>
          </a:blip>
          <a:srcRect l="19967"/>
          <a:stretch/>
        </p:blipFill>
        <p:spPr>
          <a:xfrm rot="3044709">
            <a:off x="332571" y="1248456"/>
            <a:ext cx="1470368" cy="758224"/>
          </a:xfrm>
          <a:prstGeom prst="rect">
            <a:avLst/>
          </a:prstGeom>
          <a:noFill/>
          <a:ln>
            <a:noFill/>
          </a:ln>
        </p:spPr>
      </p:pic>
    </p:spTree>
    <p:extLst>
      <p:ext uri="{BB962C8B-B14F-4D97-AF65-F5344CB8AC3E}">
        <p14:creationId xmlns:p14="http://schemas.microsoft.com/office/powerpoint/2010/main" val="353629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250"/>
                                        <p:tgtEl>
                                          <p:spTgt spid="62"/>
                                        </p:tgtEl>
                                      </p:cBhvr>
                                    </p:animEffect>
                                    <p:anim calcmode="lin" valueType="num">
                                      <p:cBhvr>
                                        <p:cTn id="8" dur="250" fill="hold"/>
                                        <p:tgtEl>
                                          <p:spTgt spid="62"/>
                                        </p:tgtEl>
                                        <p:attrNameLst>
                                          <p:attrName>ppt_x</p:attrName>
                                        </p:attrNameLst>
                                      </p:cBhvr>
                                      <p:tavLst>
                                        <p:tav tm="0">
                                          <p:val>
                                            <p:strVal val="#ppt_x"/>
                                          </p:val>
                                        </p:tav>
                                        <p:tav tm="100000">
                                          <p:val>
                                            <p:strVal val="#ppt_x"/>
                                          </p:val>
                                        </p:tav>
                                      </p:tavLst>
                                    </p:anim>
                                    <p:anim calcmode="lin" valueType="num">
                                      <p:cBhvr>
                                        <p:cTn id="9" dur="250" fill="hold"/>
                                        <p:tgtEl>
                                          <p:spTgt spid="6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5">
                                            <p:txEl>
                                              <p:pRg st="0" end="0"/>
                                            </p:txEl>
                                          </p:spTgt>
                                        </p:tgtEl>
                                        <p:attrNameLst>
                                          <p:attrName>style.visibility</p:attrName>
                                        </p:attrNameLst>
                                      </p:cBhvr>
                                      <p:to>
                                        <p:strVal val="visible"/>
                                      </p:to>
                                    </p:set>
                                    <p:animEffect transition="in" filter="fade">
                                      <p:cBhvr>
                                        <p:cTn id="12" dur="250"/>
                                        <p:tgtEl>
                                          <p:spTgt spid="295">
                                            <p:txEl>
                                              <p:pRg st="0" end="0"/>
                                            </p:txEl>
                                          </p:spTgt>
                                        </p:tgtEl>
                                      </p:cBhvr>
                                    </p:animEffect>
                                    <p:anim calcmode="lin" valueType="num">
                                      <p:cBhvr>
                                        <p:cTn id="13" dur="250" fill="hold"/>
                                        <p:tgtEl>
                                          <p:spTgt spid="295">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295">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250"/>
                                        <p:tgtEl>
                                          <p:spTgt spid="66"/>
                                        </p:tgtEl>
                                      </p:cBhvr>
                                    </p:animEffect>
                                    <p:anim calcmode="lin" valueType="num">
                                      <p:cBhvr>
                                        <p:cTn id="19" dur="250" fill="hold"/>
                                        <p:tgtEl>
                                          <p:spTgt spid="66"/>
                                        </p:tgtEl>
                                        <p:attrNameLst>
                                          <p:attrName>ppt_x</p:attrName>
                                        </p:attrNameLst>
                                      </p:cBhvr>
                                      <p:tavLst>
                                        <p:tav tm="0">
                                          <p:val>
                                            <p:strVal val="#ppt_x"/>
                                          </p:val>
                                        </p:tav>
                                        <p:tav tm="100000">
                                          <p:val>
                                            <p:strVal val="#ppt_x"/>
                                          </p:val>
                                        </p:tav>
                                      </p:tavLst>
                                    </p:anim>
                                    <p:anim calcmode="lin" valueType="num">
                                      <p:cBhvr>
                                        <p:cTn id="20" dur="250" fill="hold"/>
                                        <p:tgtEl>
                                          <p:spTgt spid="66"/>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grpId="0" nodeType="afterEffect">
                                  <p:stCondLst>
                                    <p:cond delay="0"/>
                                  </p:stCondLst>
                                  <p:childTnLst>
                                    <p:set>
                                      <p:cBhvr>
                                        <p:cTn id="23" dur="1" fill="hold">
                                          <p:stCondLst>
                                            <p:cond delay="0"/>
                                          </p:stCondLst>
                                        </p:cTn>
                                        <p:tgtEl>
                                          <p:spTgt spid="43">
                                            <p:txEl>
                                              <p:pRg st="0" end="0"/>
                                            </p:txEl>
                                          </p:spTgt>
                                        </p:tgtEl>
                                        <p:attrNameLst>
                                          <p:attrName>style.visibility</p:attrName>
                                        </p:attrNameLst>
                                      </p:cBhvr>
                                      <p:to>
                                        <p:strVal val="visible"/>
                                      </p:to>
                                    </p:set>
                                    <p:animEffect transition="in" filter="fade">
                                      <p:cBhvr>
                                        <p:cTn id="24" dur="250"/>
                                        <p:tgtEl>
                                          <p:spTgt spid="43">
                                            <p:txEl>
                                              <p:pRg st="0" end="0"/>
                                            </p:txEl>
                                          </p:spTgt>
                                        </p:tgtEl>
                                      </p:cBhvr>
                                    </p:animEffect>
                                    <p:anim calcmode="lin" valueType="num">
                                      <p:cBhvr>
                                        <p:cTn id="25" dur="25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26" dur="25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par>
                          <p:cTn id="27" fill="hold">
                            <p:stCondLst>
                              <p:cond delay="1250"/>
                            </p:stCondLst>
                            <p:childTnLst>
                              <p:par>
                                <p:cTn id="28" presetID="42" presetClass="entr" presetSubtype="0" fill="hold" nodeType="after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250"/>
                                        <p:tgtEl>
                                          <p:spTgt spid="74"/>
                                        </p:tgtEl>
                                      </p:cBhvr>
                                    </p:animEffect>
                                    <p:anim calcmode="lin" valueType="num">
                                      <p:cBhvr>
                                        <p:cTn id="31" dur="250" fill="hold"/>
                                        <p:tgtEl>
                                          <p:spTgt spid="74"/>
                                        </p:tgtEl>
                                        <p:attrNameLst>
                                          <p:attrName>ppt_x</p:attrName>
                                        </p:attrNameLst>
                                      </p:cBhvr>
                                      <p:tavLst>
                                        <p:tav tm="0">
                                          <p:val>
                                            <p:strVal val="#ppt_x"/>
                                          </p:val>
                                        </p:tav>
                                        <p:tav tm="100000">
                                          <p:val>
                                            <p:strVal val="#ppt_x"/>
                                          </p:val>
                                        </p:tav>
                                      </p:tavLst>
                                    </p:anim>
                                    <p:anim calcmode="lin" valueType="num">
                                      <p:cBhvr>
                                        <p:cTn id="32" dur="250" fill="hold"/>
                                        <p:tgtEl>
                                          <p:spTgt spid="74"/>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42" presetClass="entr" presetSubtype="0" fill="hold" grpId="0" nodeType="afterEffect">
                                  <p:stCondLst>
                                    <p:cond delay="0"/>
                                  </p:stCondLst>
                                  <p:childTnLst>
                                    <p:set>
                                      <p:cBhvr>
                                        <p:cTn id="35" dur="1" fill="hold">
                                          <p:stCondLst>
                                            <p:cond delay="0"/>
                                          </p:stCondLst>
                                        </p:cTn>
                                        <p:tgtEl>
                                          <p:spTgt spid="44">
                                            <p:txEl>
                                              <p:pRg st="0" end="0"/>
                                            </p:txEl>
                                          </p:spTgt>
                                        </p:tgtEl>
                                        <p:attrNameLst>
                                          <p:attrName>style.visibility</p:attrName>
                                        </p:attrNameLst>
                                      </p:cBhvr>
                                      <p:to>
                                        <p:strVal val="visible"/>
                                      </p:to>
                                    </p:set>
                                    <p:animEffect transition="in" filter="fade">
                                      <p:cBhvr>
                                        <p:cTn id="36" dur="250"/>
                                        <p:tgtEl>
                                          <p:spTgt spid="44">
                                            <p:txEl>
                                              <p:pRg st="0" end="0"/>
                                            </p:txEl>
                                          </p:spTgt>
                                        </p:tgtEl>
                                      </p:cBhvr>
                                    </p:animEffect>
                                    <p:anim calcmode="lin" valueType="num">
                                      <p:cBhvr>
                                        <p:cTn id="37" dur="25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38" dur="250" fill="hold"/>
                                        <p:tgtEl>
                                          <p:spTgt spid="44">
                                            <p:txEl>
                                              <p:pRg st="0" end="0"/>
                                            </p:txEl>
                                          </p:spTgt>
                                        </p:tgtEl>
                                        <p:attrNameLst>
                                          <p:attrName>ppt_y</p:attrName>
                                        </p:attrNameLst>
                                      </p:cBhvr>
                                      <p:tavLst>
                                        <p:tav tm="0">
                                          <p:val>
                                            <p:strVal val="#ppt_y+.1"/>
                                          </p:val>
                                        </p:tav>
                                        <p:tav tm="100000">
                                          <p:val>
                                            <p:strVal val="#ppt_y"/>
                                          </p:val>
                                        </p:tav>
                                      </p:tavLst>
                                    </p:anim>
                                  </p:childTnLst>
                                </p:cTn>
                              </p:par>
                            </p:childTnLst>
                          </p:cTn>
                        </p:par>
                        <p:par>
                          <p:cTn id="39" fill="hold">
                            <p:stCondLst>
                              <p:cond delay="1750"/>
                            </p:stCondLst>
                            <p:childTnLst>
                              <p:par>
                                <p:cTn id="40" presetID="42" presetClass="entr" presetSubtype="0" fill="hold" nodeType="after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250"/>
                                        <p:tgtEl>
                                          <p:spTgt spid="70"/>
                                        </p:tgtEl>
                                      </p:cBhvr>
                                    </p:animEffect>
                                    <p:anim calcmode="lin" valueType="num">
                                      <p:cBhvr>
                                        <p:cTn id="43" dur="250" fill="hold"/>
                                        <p:tgtEl>
                                          <p:spTgt spid="70"/>
                                        </p:tgtEl>
                                        <p:attrNameLst>
                                          <p:attrName>ppt_x</p:attrName>
                                        </p:attrNameLst>
                                      </p:cBhvr>
                                      <p:tavLst>
                                        <p:tav tm="0">
                                          <p:val>
                                            <p:strVal val="#ppt_x"/>
                                          </p:val>
                                        </p:tav>
                                        <p:tav tm="100000">
                                          <p:val>
                                            <p:strVal val="#ppt_x"/>
                                          </p:val>
                                        </p:tav>
                                      </p:tavLst>
                                    </p:anim>
                                    <p:anim calcmode="lin" valueType="num">
                                      <p:cBhvr>
                                        <p:cTn id="44" dur="250" fill="hold"/>
                                        <p:tgtEl>
                                          <p:spTgt spid="70"/>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42" presetClass="entr" presetSubtype="0" fill="hold" grpId="0" nodeType="afterEffect">
                                  <p:stCondLst>
                                    <p:cond delay="0"/>
                                  </p:stCondLst>
                                  <p:childTnLst>
                                    <p:set>
                                      <p:cBhvr>
                                        <p:cTn id="47" dur="1" fill="hold">
                                          <p:stCondLst>
                                            <p:cond delay="0"/>
                                          </p:stCondLst>
                                        </p:cTn>
                                        <p:tgtEl>
                                          <p:spTgt spid="45">
                                            <p:txEl>
                                              <p:pRg st="0" end="0"/>
                                            </p:txEl>
                                          </p:spTgt>
                                        </p:tgtEl>
                                        <p:attrNameLst>
                                          <p:attrName>style.visibility</p:attrName>
                                        </p:attrNameLst>
                                      </p:cBhvr>
                                      <p:to>
                                        <p:strVal val="visible"/>
                                      </p:to>
                                    </p:set>
                                    <p:animEffect transition="in" filter="fade">
                                      <p:cBhvr>
                                        <p:cTn id="48" dur="250"/>
                                        <p:tgtEl>
                                          <p:spTgt spid="45">
                                            <p:txEl>
                                              <p:pRg st="0" end="0"/>
                                            </p:txEl>
                                          </p:spTgt>
                                        </p:tgtEl>
                                      </p:cBhvr>
                                    </p:animEffect>
                                    <p:anim calcmode="lin" valueType="num">
                                      <p:cBhvr>
                                        <p:cTn id="49" dur="25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50" dur="25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51" fill="hold">
                            <p:stCondLst>
                              <p:cond delay="2250"/>
                            </p:stCondLst>
                            <p:childTnLst>
                              <p:par>
                                <p:cTn id="52" presetID="42" presetClass="entr" presetSubtype="0" fill="hold" nodeType="after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fade">
                                      <p:cBhvr>
                                        <p:cTn id="54" dur="250"/>
                                        <p:tgtEl>
                                          <p:spTgt spid="78"/>
                                        </p:tgtEl>
                                      </p:cBhvr>
                                    </p:animEffect>
                                    <p:anim calcmode="lin" valueType="num">
                                      <p:cBhvr>
                                        <p:cTn id="55" dur="250" fill="hold"/>
                                        <p:tgtEl>
                                          <p:spTgt spid="78"/>
                                        </p:tgtEl>
                                        <p:attrNameLst>
                                          <p:attrName>ppt_x</p:attrName>
                                        </p:attrNameLst>
                                      </p:cBhvr>
                                      <p:tavLst>
                                        <p:tav tm="0">
                                          <p:val>
                                            <p:strVal val="#ppt_x"/>
                                          </p:val>
                                        </p:tav>
                                        <p:tav tm="100000">
                                          <p:val>
                                            <p:strVal val="#ppt_x"/>
                                          </p:val>
                                        </p:tav>
                                      </p:tavLst>
                                    </p:anim>
                                    <p:anim calcmode="lin" valueType="num">
                                      <p:cBhvr>
                                        <p:cTn id="56" dur="250" fill="hold"/>
                                        <p:tgtEl>
                                          <p:spTgt spid="78"/>
                                        </p:tgtEl>
                                        <p:attrNameLst>
                                          <p:attrName>ppt_y</p:attrName>
                                        </p:attrNameLst>
                                      </p:cBhvr>
                                      <p:tavLst>
                                        <p:tav tm="0">
                                          <p:val>
                                            <p:strVal val="#ppt_y+.1"/>
                                          </p:val>
                                        </p:tav>
                                        <p:tav tm="100000">
                                          <p:val>
                                            <p:strVal val="#ppt_y"/>
                                          </p:val>
                                        </p:tav>
                                      </p:tavLst>
                                    </p:anim>
                                  </p:childTnLst>
                                </p:cTn>
                              </p:par>
                            </p:childTnLst>
                          </p:cTn>
                        </p:par>
                        <p:par>
                          <p:cTn id="57" fill="hold">
                            <p:stCondLst>
                              <p:cond delay="2500"/>
                            </p:stCondLst>
                            <p:childTnLst>
                              <p:par>
                                <p:cTn id="58" presetID="42" presetClass="entr" presetSubtype="0" fill="hold" grpId="0" nodeType="afterEffect">
                                  <p:stCondLst>
                                    <p:cond delay="0"/>
                                  </p:stCondLst>
                                  <p:childTnLst>
                                    <p:set>
                                      <p:cBhvr>
                                        <p:cTn id="59" dur="1" fill="hold">
                                          <p:stCondLst>
                                            <p:cond delay="0"/>
                                          </p:stCondLst>
                                        </p:cTn>
                                        <p:tgtEl>
                                          <p:spTgt spid="46">
                                            <p:txEl>
                                              <p:pRg st="0" end="0"/>
                                            </p:txEl>
                                          </p:spTgt>
                                        </p:tgtEl>
                                        <p:attrNameLst>
                                          <p:attrName>style.visibility</p:attrName>
                                        </p:attrNameLst>
                                      </p:cBhvr>
                                      <p:to>
                                        <p:strVal val="visible"/>
                                      </p:to>
                                    </p:set>
                                    <p:animEffect transition="in" filter="fade">
                                      <p:cBhvr>
                                        <p:cTn id="60" dur="250"/>
                                        <p:tgtEl>
                                          <p:spTgt spid="46">
                                            <p:txEl>
                                              <p:pRg st="0" end="0"/>
                                            </p:txEl>
                                          </p:spTgt>
                                        </p:tgtEl>
                                      </p:cBhvr>
                                    </p:animEffect>
                                    <p:anim calcmode="lin" valueType="num">
                                      <p:cBhvr>
                                        <p:cTn id="61" dur="25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62" dur="250" fill="hold"/>
                                        <p:tgtEl>
                                          <p:spTgt spid="46">
                                            <p:txEl>
                                              <p:pRg st="0" end="0"/>
                                            </p:txEl>
                                          </p:spTgt>
                                        </p:tgtEl>
                                        <p:attrNameLst>
                                          <p:attrName>ppt_y</p:attrName>
                                        </p:attrNameLst>
                                      </p:cBhvr>
                                      <p:tavLst>
                                        <p:tav tm="0">
                                          <p:val>
                                            <p:strVal val="#ppt_y+.1"/>
                                          </p:val>
                                        </p:tav>
                                        <p:tav tm="100000">
                                          <p:val>
                                            <p:strVal val="#ppt_y"/>
                                          </p:val>
                                        </p:tav>
                                      </p:tavLst>
                                    </p:anim>
                                  </p:childTnLst>
                                </p:cTn>
                              </p:par>
                            </p:childTnLst>
                          </p:cTn>
                        </p:par>
                        <p:par>
                          <p:cTn id="63" fill="hold">
                            <p:stCondLst>
                              <p:cond delay="2750"/>
                            </p:stCondLst>
                            <p:childTnLst>
                              <p:par>
                                <p:cTn id="64" presetID="42" presetClass="entr" presetSubtype="0" fill="hold" grpId="0" nodeType="afterEffect">
                                  <p:stCondLst>
                                    <p:cond delay="0"/>
                                  </p:stCondLst>
                                  <p:childTnLst>
                                    <p:set>
                                      <p:cBhvr>
                                        <p:cTn id="65" dur="1" fill="hold">
                                          <p:stCondLst>
                                            <p:cond delay="0"/>
                                          </p:stCondLst>
                                        </p:cTn>
                                        <p:tgtEl>
                                          <p:spTgt spid="47">
                                            <p:txEl>
                                              <p:pRg st="0" end="0"/>
                                            </p:txEl>
                                          </p:spTgt>
                                        </p:tgtEl>
                                        <p:attrNameLst>
                                          <p:attrName>style.visibility</p:attrName>
                                        </p:attrNameLst>
                                      </p:cBhvr>
                                      <p:to>
                                        <p:strVal val="visible"/>
                                      </p:to>
                                    </p:set>
                                    <p:animEffect transition="in" filter="fade">
                                      <p:cBhvr>
                                        <p:cTn id="66" dur="250"/>
                                        <p:tgtEl>
                                          <p:spTgt spid="47">
                                            <p:txEl>
                                              <p:pRg st="0" end="0"/>
                                            </p:txEl>
                                          </p:spTgt>
                                        </p:tgtEl>
                                      </p:cBhvr>
                                    </p:animEffect>
                                    <p:anim calcmode="lin" valueType="num">
                                      <p:cBhvr>
                                        <p:cTn id="67" dur="25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68" dur="250" fill="hold"/>
                                        <p:tgtEl>
                                          <p:spTgt spid="47">
                                            <p:txEl>
                                              <p:pRg st="0" end="0"/>
                                            </p:txEl>
                                          </p:spTgt>
                                        </p:tgtEl>
                                        <p:attrNameLst>
                                          <p:attrName>ppt_y</p:attrName>
                                        </p:attrNameLst>
                                      </p:cBhvr>
                                      <p:tavLst>
                                        <p:tav tm="0">
                                          <p:val>
                                            <p:strVal val="#ppt_y+.1"/>
                                          </p:val>
                                        </p:tav>
                                        <p:tav tm="100000">
                                          <p:val>
                                            <p:strVal val="#ppt_y"/>
                                          </p:val>
                                        </p:tav>
                                      </p:tavLst>
                                    </p:anim>
                                  </p:childTnLst>
                                </p:cTn>
                              </p:par>
                            </p:childTnLst>
                          </p:cTn>
                        </p:par>
                        <p:par>
                          <p:cTn id="69" fill="hold">
                            <p:stCondLst>
                              <p:cond delay="3000"/>
                            </p:stCondLst>
                            <p:childTnLst>
                              <p:par>
                                <p:cTn id="70" presetID="42" presetClass="entr" presetSubtype="0" fill="hold" nodeType="after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fade">
                                      <p:cBhvr>
                                        <p:cTn id="72" dur="250"/>
                                        <p:tgtEl>
                                          <p:spTgt spid="82"/>
                                        </p:tgtEl>
                                      </p:cBhvr>
                                    </p:animEffect>
                                    <p:anim calcmode="lin" valueType="num">
                                      <p:cBhvr>
                                        <p:cTn id="73" dur="250" fill="hold"/>
                                        <p:tgtEl>
                                          <p:spTgt spid="82"/>
                                        </p:tgtEl>
                                        <p:attrNameLst>
                                          <p:attrName>ppt_x</p:attrName>
                                        </p:attrNameLst>
                                      </p:cBhvr>
                                      <p:tavLst>
                                        <p:tav tm="0">
                                          <p:val>
                                            <p:strVal val="#ppt_x"/>
                                          </p:val>
                                        </p:tav>
                                        <p:tav tm="100000">
                                          <p:val>
                                            <p:strVal val="#ppt_x"/>
                                          </p:val>
                                        </p:tav>
                                      </p:tavLst>
                                    </p:anim>
                                    <p:anim calcmode="lin" valueType="num">
                                      <p:cBhvr>
                                        <p:cTn id="74" dur="250" fill="hold"/>
                                        <p:tgtEl>
                                          <p:spTgt spid="82"/>
                                        </p:tgtEl>
                                        <p:attrNameLst>
                                          <p:attrName>ppt_y</p:attrName>
                                        </p:attrNameLst>
                                      </p:cBhvr>
                                      <p:tavLst>
                                        <p:tav tm="0">
                                          <p:val>
                                            <p:strVal val="#ppt_y+.1"/>
                                          </p:val>
                                        </p:tav>
                                        <p:tav tm="100000">
                                          <p:val>
                                            <p:strVal val="#ppt_y"/>
                                          </p:val>
                                        </p:tav>
                                      </p:tavLst>
                                    </p:anim>
                                  </p:childTnLst>
                                </p:cTn>
                              </p:par>
                            </p:childTnLst>
                          </p:cTn>
                        </p:par>
                        <p:par>
                          <p:cTn id="75" fill="hold">
                            <p:stCondLst>
                              <p:cond delay="3250"/>
                            </p:stCondLst>
                            <p:childTnLst>
                              <p:par>
                                <p:cTn id="76" presetID="42" presetClass="entr" presetSubtype="0" fill="hold" nodeType="afterEffect">
                                  <p:stCondLst>
                                    <p:cond delay="0"/>
                                  </p:stCondLst>
                                  <p:childTnLst>
                                    <p:set>
                                      <p:cBhvr>
                                        <p:cTn id="77" dur="1" fill="hold">
                                          <p:stCondLst>
                                            <p:cond delay="0"/>
                                          </p:stCondLst>
                                        </p:cTn>
                                        <p:tgtEl>
                                          <p:spTgt spid="86"/>
                                        </p:tgtEl>
                                        <p:attrNameLst>
                                          <p:attrName>style.visibility</p:attrName>
                                        </p:attrNameLst>
                                      </p:cBhvr>
                                      <p:to>
                                        <p:strVal val="visible"/>
                                      </p:to>
                                    </p:set>
                                    <p:animEffect transition="in" filter="fade">
                                      <p:cBhvr>
                                        <p:cTn id="78" dur="250"/>
                                        <p:tgtEl>
                                          <p:spTgt spid="86"/>
                                        </p:tgtEl>
                                      </p:cBhvr>
                                    </p:animEffect>
                                    <p:anim calcmode="lin" valueType="num">
                                      <p:cBhvr>
                                        <p:cTn id="79" dur="250" fill="hold"/>
                                        <p:tgtEl>
                                          <p:spTgt spid="86"/>
                                        </p:tgtEl>
                                        <p:attrNameLst>
                                          <p:attrName>ppt_x</p:attrName>
                                        </p:attrNameLst>
                                      </p:cBhvr>
                                      <p:tavLst>
                                        <p:tav tm="0">
                                          <p:val>
                                            <p:strVal val="#ppt_x"/>
                                          </p:val>
                                        </p:tav>
                                        <p:tav tm="100000">
                                          <p:val>
                                            <p:strVal val="#ppt_x"/>
                                          </p:val>
                                        </p:tav>
                                      </p:tavLst>
                                    </p:anim>
                                    <p:anim calcmode="lin" valueType="num">
                                      <p:cBhvr>
                                        <p:cTn id="80" dur="250" fill="hold"/>
                                        <p:tgtEl>
                                          <p:spTgt spid="86"/>
                                        </p:tgtEl>
                                        <p:attrNameLst>
                                          <p:attrName>ppt_y</p:attrName>
                                        </p:attrNameLst>
                                      </p:cBhvr>
                                      <p:tavLst>
                                        <p:tav tm="0">
                                          <p:val>
                                            <p:strVal val="#ppt_y+.1"/>
                                          </p:val>
                                        </p:tav>
                                        <p:tav tm="100000">
                                          <p:val>
                                            <p:strVal val="#ppt_y"/>
                                          </p:val>
                                        </p:tav>
                                      </p:tavLst>
                                    </p:anim>
                                  </p:childTnLst>
                                </p:cTn>
                              </p:par>
                            </p:childTnLst>
                          </p:cTn>
                        </p:par>
                        <p:par>
                          <p:cTn id="81" fill="hold">
                            <p:stCondLst>
                              <p:cond delay="3500"/>
                            </p:stCondLst>
                            <p:childTnLst>
                              <p:par>
                                <p:cTn id="82" presetID="42" presetClass="entr" presetSubtype="0" fill="hold" grpId="0" nodeType="afterEffect">
                                  <p:stCondLst>
                                    <p:cond delay="0"/>
                                  </p:stCondLst>
                                  <p:childTnLst>
                                    <p:set>
                                      <p:cBhvr>
                                        <p:cTn id="83" dur="1" fill="hold">
                                          <p:stCondLst>
                                            <p:cond delay="0"/>
                                          </p:stCondLst>
                                        </p:cTn>
                                        <p:tgtEl>
                                          <p:spTgt spid="48">
                                            <p:txEl>
                                              <p:pRg st="0" end="0"/>
                                            </p:txEl>
                                          </p:spTgt>
                                        </p:tgtEl>
                                        <p:attrNameLst>
                                          <p:attrName>style.visibility</p:attrName>
                                        </p:attrNameLst>
                                      </p:cBhvr>
                                      <p:to>
                                        <p:strVal val="visible"/>
                                      </p:to>
                                    </p:set>
                                    <p:animEffect transition="in" filter="fade">
                                      <p:cBhvr>
                                        <p:cTn id="84" dur="250"/>
                                        <p:tgtEl>
                                          <p:spTgt spid="48">
                                            <p:txEl>
                                              <p:pRg st="0" end="0"/>
                                            </p:txEl>
                                          </p:spTgt>
                                        </p:tgtEl>
                                      </p:cBhvr>
                                    </p:animEffect>
                                    <p:anim calcmode="lin" valueType="num">
                                      <p:cBhvr>
                                        <p:cTn id="85" dur="25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86" dur="250" fill="hold"/>
                                        <p:tgtEl>
                                          <p:spTgt spid="4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build="p"/>
      <p:bldP spid="43" grpId="0" build="p"/>
      <p:bldP spid="44" grpId="0" build="p"/>
      <p:bldP spid="45" grpId="0" build="p"/>
      <p:bldP spid="46" grpId="0" build="p"/>
      <p:bldP spid="47" grpId="0" build="p"/>
      <p:bldP spid="48"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body" idx="2"/>
          </p:nvPr>
        </p:nvSpPr>
        <p:spPr>
          <a:xfrm>
            <a:off x="3421380" y="425200"/>
            <a:ext cx="3031039" cy="4069200"/>
          </a:xfrm>
          <a:prstGeom prst="rect">
            <a:avLst/>
          </a:prstGeom>
        </p:spPr>
        <p:txBody>
          <a:bodyPr spcFirstLastPara="1" wrap="square" lIns="91425" tIns="91425" rIns="91425" bIns="91425" anchor="t" anchorCtr="0">
            <a:noAutofit/>
          </a:bodyPr>
          <a:lstStyle/>
          <a:p>
            <a:pPr marL="139700" indent="0" algn="just">
              <a:lnSpc>
                <a:spcPct val="150000"/>
              </a:lnSpc>
              <a:buNone/>
            </a:pPr>
            <a:r>
              <a:rPr lang="vi-VN" sz="1800">
                <a:solidFill>
                  <a:srgbClr val="FF0000"/>
                </a:solidFill>
                <a:latin typeface="SVN-DK Clochard" panose="02000000000000000000" pitchFamily="50" charset="0"/>
              </a:rPr>
              <a:t>Cách khắc phục:</a:t>
            </a:r>
          </a:p>
          <a:p>
            <a:pPr algn="just">
              <a:lnSpc>
                <a:spcPct val="150000"/>
              </a:lnSpc>
            </a:pPr>
            <a:r>
              <a:rPr lang="vi-VN" sz="1600" smtClean="0">
                <a:solidFill>
                  <a:srgbClr val="0070C0"/>
                </a:solidFill>
                <a:latin typeface="SVN-DK Clochard" panose="02000000000000000000" pitchFamily="50" charset="0"/>
              </a:rPr>
              <a:t>Thỉnh </a:t>
            </a:r>
            <a:r>
              <a:rPr lang="vi-VN" sz="1600">
                <a:solidFill>
                  <a:srgbClr val="0070C0"/>
                </a:solidFill>
                <a:latin typeface="SVN-DK Clochard" panose="02000000000000000000" pitchFamily="50" charset="0"/>
              </a:rPr>
              <a:t>thoảng xoay vòng nhân sự vào các mảng việc khác nhau</a:t>
            </a:r>
          </a:p>
          <a:p>
            <a:pPr algn="just">
              <a:lnSpc>
                <a:spcPct val="150000"/>
              </a:lnSpc>
            </a:pPr>
            <a:r>
              <a:rPr lang="vi-VN" sz="1600">
                <a:solidFill>
                  <a:srgbClr val="7030A0"/>
                </a:solidFill>
                <a:latin typeface="SVN-DK Clochard" panose="02000000000000000000" pitchFamily="50" charset="0"/>
              </a:rPr>
              <a:t>Có từ 1,2 nhân sự back up kịp thời cho dự án bất cứ lúc nào</a:t>
            </a:r>
          </a:p>
          <a:p>
            <a:pPr algn="just">
              <a:lnSpc>
                <a:spcPct val="150000"/>
              </a:lnSpc>
            </a:pPr>
            <a:r>
              <a:rPr lang="vi-VN" sz="1600">
                <a:solidFill>
                  <a:srgbClr val="00B050"/>
                </a:solidFill>
                <a:latin typeface="SVN-DK Clochard" panose="02000000000000000000" pitchFamily="50" charset="0"/>
              </a:rPr>
              <a:t>Có cơ chế lưu trữ, quản lý tài liệu công việc của tất cả nhân sự</a:t>
            </a:r>
          </a:p>
        </p:txBody>
      </p:sp>
      <p:sp>
        <p:nvSpPr>
          <p:cNvPr id="253" name="Google Shape;253;p35"/>
          <p:cNvSpPr txBox="1">
            <a:spLocks noGrp="1"/>
          </p:cNvSpPr>
          <p:nvPr>
            <p:ph type="title"/>
          </p:nvPr>
        </p:nvSpPr>
        <p:spPr>
          <a:xfrm>
            <a:off x="339213" y="425200"/>
            <a:ext cx="2979174" cy="1098646"/>
          </a:xfrm>
          <a:prstGeom prst="rect">
            <a:avLst/>
          </a:prstGeom>
        </p:spPr>
        <p:txBody>
          <a:bodyPr spcFirstLastPara="1" wrap="square" lIns="91425" tIns="91425" rIns="91425" bIns="91425" anchor="t" anchorCtr="0">
            <a:noAutofit/>
          </a:bodyPr>
          <a:lstStyle/>
          <a:p>
            <a:pPr algn="just">
              <a:lnSpc>
                <a:spcPct val="100000"/>
              </a:lnSpc>
            </a:pPr>
            <a:r>
              <a:rPr lang="vi-VN">
                <a:latin typeface="SVN-DK Clochard" panose="02000000000000000000" pitchFamily="50" charset="0"/>
              </a:rPr>
              <a:t>Nhân sự rời dự án</a:t>
            </a:r>
          </a:p>
        </p:txBody>
      </p:sp>
      <p:pic>
        <p:nvPicPr>
          <p:cNvPr id="5" name="Picture 2" descr="Nâng Cao Chất Lượng Quản Trị Rủi Ro Dự Án: Một Bài Học Thực T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94" y="1796059"/>
            <a:ext cx="2934212" cy="14485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47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252">
                                            <p:txEl>
                                              <p:pRg st="1" end="1"/>
                                            </p:txEl>
                                          </p:spTgt>
                                        </p:tgtEl>
                                        <p:attrNameLst>
                                          <p:attrName>style.visibility</p:attrName>
                                        </p:attrNameLst>
                                      </p:cBhvr>
                                      <p:to>
                                        <p:strVal val="visible"/>
                                      </p:to>
                                    </p:set>
                                    <p:anim calcmode="lin" valueType="num">
                                      <p:cBhvr>
                                        <p:cTn id="7" dur="1000" fill="hold"/>
                                        <p:tgtEl>
                                          <p:spTgt spid="252">
                                            <p:txEl>
                                              <p:pRg st="1" end="1"/>
                                            </p:txEl>
                                          </p:spTgt>
                                        </p:tgtEl>
                                        <p:attrNameLst>
                                          <p:attrName>ppt_w</p:attrName>
                                        </p:attrNameLst>
                                      </p:cBhvr>
                                      <p:tavLst>
                                        <p:tav tm="0">
                                          <p:val>
                                            <p:strVal val="#ppt_w+.3"/>
                                          </p:val>
                                        </p:tav>
                                        <p:tav tm="100000">
                                          <p:val>
                                            <p:strVal val="#ppt_w"/>
                                          </p:val>
                                        </p:tav>
                                      </p:tavLst>
                                    </p:anim>
                                    <p:anim calcmode="lin" valueType="num">
                                      <p:cBhvr>
                                        <p:cTn id="8" dur="1000" fill="hold"/>
                                        <p:tgtEl>
                                          <p:spTgt spid="252">
                                            <p:txEl>
                                              <p:pRg st="1" end="1"/>
                                            </p:txEl>
                                          </p:spTgt>
                                        </p:tgtEl>
                                        <p:attrNameLst>
                                          <p:attrName>ppt_h</p:attrName>
                                        </p:attrNameLst>
                                      </p:cBhvr>
                                      <p:tavLst>
                                        <p:tav tm="0">
                                          <p:val>
                                            <p:strVal val="#ppt_h"/>
                                          </p:val>
                                        </p:tav>
                                        <p:tav tm="100000">
                                          <p:val>
                                            <p:strVal val="#ppt_h"/>
                                          </p:val>
                                        </p:tav>
                                      </p:tavLst>
                                    </p:anim>
                                    <p:animEffect transition="in" filter="fade">
                                      <p:cBhvr>
                                        <p:cTn id="9" dur="1000"/>
                                        <p:tgtEl>
                                          <p:spTgt spid="252">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252">
                                            <p:txEl>
                                              <p:pRg st="2" end="2"/>
                                            </p:txEl>
                                          </p:spTgt>
                                        </p:tgtEl>
                                        <p:attrNameLst>
                                          <p:attrName>style.visibility</p:attrName>
                                        </p:attrNameLst>
                                      </p:cBhvr>
                                      <p:to>
                                        <p:strVal val="visible"/>
                                      </p:to>
                                    </p:set>
                                    <p:anim calcmode="lin" valueType="num">
                                      <p:cBhvr>
                                        <p:cTn id="14" dur="1000" fill="hold"/>
                                        <p:tgtEl>
                                          <p:spTgt spid="252">
                                            <p:txEl>
                                              <p:pRg st="2" end="2"/>
                                            </p:txEl>
                                          </p:spTgt>
                                        </p:tgtEl>
                                        <p:attrNameLst>
                                          <p:attrName>ppt_w</p:attrName>
                                        </p:attrNameLst>
                                      </p:cBhvr>
                                      <p:tavLst>
                                        <p:tav tm="0">
                                          <p:val>
                                            <p:fltVal val="0"/>
                                          </p:val>
                                        </p:tav>
                                        <p:tav tm="100000">
                                          <p:val>
                                            <p:strVal val="#ppt_w"/>
                                          </p:val>
                                        </p:tav>
                                      </p:tavLst>
                                    </p:anim>
                                    <p:anim calcmode="lin" valueType="num">
                                      <p:cBhvr>
                                        <p:cTn id="15" dur="1000" fill="hold"/>
                                        <p:tgtEl>
                                          <p:spTgt spid="252">
                                            <p:txEl>
                                              <p:pRg st="2" end="2"/>
                                            </p:txEl>
                                          </p:spTgt>
                                        </p:tgtEl>
                                        <p:attrNameLst>
                                          <p:attrName>ppt_h</p:attrName>
                                        </p:attrNameLst>
                                      </p:cBhvr>
                                      <p:tavLst>
                                        <p:tav tm="0">
                                          <p:val>
                                            <p:fltVal val="0"/>
                                          </p:val>
                                        </p:tav>
                                        <p:tav tm="100000">
                                          <p:val>
                                            <p:strVal val="#ppt_h"/>
                                          </p:val>
                                        </p:tav>
                                      </p:tavLst>
                                    </p:anim>
                                    <p:anim calcmode="lin" valueType="num">
                                      <p:cBhvr>
                                        <p:cTn id="16" dur="1000" fill="hold"/>
                                        <p:tgtEl>
                                          <p:spTgt spid="252">
                                            <p:txEl>
                                              <p:pRg st="2" end="2"/>
                                            </p:txEl>
                                          </p:spTgt>
                                        </p:tgtEl>
                                        <p:attrNameLst>
                                          <p:attrName>style.rotation</p:attrName>
                                        </p:attrNameLst>
                                      </p:cBhvr>
                                      <p:tavLst>
                                        <p:tav tm="0">
                                          <p:val>
                                            <p:fltVal val="90"/>
                                          </p:val>
                                        </p:tav>
                                        <p:tav tm="100000">
                                          <p:val>
                                            <p:fltVal val="0"/>
                                          </p:val>
                                        </p:tav>
                                      </p:tavLst>
                                    </p:anim>
                                    <p:animEffect transition="in" filter="fade">
                                      <p:cBhvr>
                                        <p:cTn id="17" dur="1000"/>
                                        <p:tgtEl>
                                          <p:spTgt spid="2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3" presetClass="entr" presetSubtype="0" fill="hold" nodeType="clickEffect">
                                  <p:stCondLst>
                                    <p:cond delay="0"/>
                                  </p:stCondLst>
                                  <p:childTnLst>
                                    <p:set>
                                      <p:cBhvr>
                                        <p:cTn id="21" dur="1" fill="hold">
                                          <p:stCondLst>
                                            <p:cond delay="0"/>
                                          </p:stCondLst>
                                        </p:cTn>
                                        <p:tgtEl>
                                          <p:spTgt spid="252">
                                            <p:txEl>
                                              <p:pRg st="3" end="3"/>
                                            </p:txEl>
                                          </p:spTgt>
                                        </p:tgtEl>
                                        <p:attrNameLst>
                                          <p:attrName>style.visibility</p:attrName>
                                        </p:attrNameLst>
                                      </p:cBhvr>
                                      <p:to>
                                        <p:strVal val="visible"/>
                                      </p:to>
                                    </p:set>
                                    <p:animEffect transition="in" filter="fade">
                                      <p:cBhvr>
                                        <p:cTn id="22" dur="100"/>
                                        <p:tgtEl>
                                          <p:spTgt spid="252">
                                            <p:txEl>
                                              <p:pRg st="3" end="3"/>
                                            </p:txEl>
                                          </p:spTgt>
                                        </p:tgtEl>
                                      </p:cBhvr>
                                    </p:animEffect>
                                    <p:anim calcmode="lin" valueType="num">
                                      <p:cBhvr>
                                        <p:cTn id="23" dur="400" fill="hold"/>
                                        <p:tgtEl>
                                          <p:spTgt spid="252">
                                            <p:txEl>
                                              <p:pRg st="3" end="3"/>
                                            </p:txEl>
                                          </p:spTgt>
                                        </p:tgtEl>
                                        <p:attrNameLst>
                                          <p:attrName>ppt_x</p:attrName>
                                        </p:attrNameLst>
                                      </p:cBhvr>
                                      <p:tavLst>
                                        <p:tav tm="0">
                                          <p:val>
                                            <p:strVal val="#ppt_x"/>
                                          </p:val>
                                        </p:tav>
                                        <p:tav tm="100000">
                                          <p:val>
                                            <p:strVal val="#ppt_x"/>
                                          </p:val>
                                        </p:tav>
                                      </p:tavLst>
                                    </p:anim>
                                    <p:anim calcmode="lin" valueType="num">
                                      <p:cBhvr>
                                        <p:cTn id="24" dur="400" fill="hold"/>
                                        <p:tgtEl>
                                          <p:spTgt spid="252">
                                            <p:txEl>
                                              <p:pRg st="3" end="3"/>
                                            </p:txEl>
                                          </p:spTgt>
                                        </p:tgtEl>
                                        <p:attrNameLst>
                                          <p:attrName>ppt_y</p:attrName>
                                        </p:attrNameLst>
                                      </p:cBhvr>
                                      <p:tavLst>
                                        <p:tav tm="0">
                                          <p:val>
                                            <p:strVal val="#ppt_y+0.31"/>
                                          </p:val>
                                        </p:tav>
                                        <p:tav tm="100000">
                                          <p:val>
                                            <p:strVal val="#ppt_y+0.31"/>
                                          </p:val>
                                        </p:tav>
                                      </p:tavLst>
                                    </p:anim>
                                    <p:anim calcmode="lin" valueType="num">
                                      <p:cBhvr>
                                        <p:cTn id="25" dur="600" decel="50000" fill="hold">
                                          <p:stCondLst>
                                            <p:cond delay="400"/>
                                          </p:stCondLst>
                                        </p:cTn>
                                        <p:tgtEl>
                                          <p:spTgt spid="252">
                                            <p:txEl>
                                              <p:pRg st="3" end="3"/>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600" decel="50000" fill="hold">
                                          <p:stCondLst>
                                            <p:cond delay="400"/>
                                          </p:stCondLst>
                                        </p:cTn>
                                        <p:tgtEl>
                                          <p:spTgt spid="252">
                                            <p:txEl>
                                              <p:pRg st="3" end="3"/>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body" idx="2"/>
          </p:nvPr>
        </p:nvSpPr>
        <p:spPr>
          <a:xfrm>
            <a:off x="3483377" y="425200"/>
            <a:ext cx="2969042" cy="4069200"/>
          </a:xfrm>
          <a:prstGeom prst="rect">
            <a:avLst/>
          </a:prstGeom>
        </p:spPr>
        <p:txBody>
          <a:bodyPr spcFirstLastPara="1" wrap="square" lIns="91425" tIns="91425" rIns="91425" bIns="91425" anchor="t" anchorCtr="0">
            <a:noAutofit/>
          </a:bodyPr>
          <a:lstStyle/>
          <a:p>
            <a:pPr marL="139700" indent="0" algn="just">
              <a:lnSpc>
                <a:spcPct val="150000"/>
              </a:lnSpc>
              <a:buNone/>
            </a:pPr>
            <a:r>
              <a:rPr lang="vi-VN" sz="1800">
                <a:solidFill>
                  <a:srgbClr val="FF0000"/>
                </a:solidFill>
                <a:latin typeface="SVN-DK Clochard" panose="02000000000000000000" pitchFamily="50" charset="0"/>
              </a:rPr>
              <a:t>Cách khắc phục:</a:t>
            </a:r>
          </a:p>
          <a:p>
            <a:pPr algn="just">
              <a:lnSpc>
                <a:spcPct val="150000"/>
              </a:lnSpc>
            </a:pPr>
            <a:r>
              <a:rPr lang="vi-VN" sz="1600">
                <a:solidFill>
                  <a:srgbClr val="00B050"/>
                </a:solidFill>
                <a:latin typeface="SVN-DK Clochard" panose="02000000000000000000" pitchFamily="50" charset="0"/>
              </a:rPr>
              <a:t>Liệt kê danh sách các quyết định bất lợi, cùng với đó là thông tin liên quan.</a:t>
            </a:r>
          </a:p>
          <a:p>
            <a:pPr algn="just">
              <a:lnSpc>
                <a:spcPct val="150000"/>
              </a:lnSpc>
            </a:pPr>
            <a:r>
              <a:rPr lang="vi-VN" sz="1600">
                <a:solidFill>
                  <a:srgbClr val="002060"/>
                </a:solidFill>
                <a:latin typeface="SVN-DK Clochard" panose="02000000000000000000" pitchFamily="50" charset="0"/>
              </a:rPr>
              <a:t>Bàn bạc với nhân viên chịu ảnh hưởng trực tiếp bởi các quyết định này.</a:t>
            </a:r>
          </a:p>
          <a:p>
            <a:pPr algn="just">
              <a:lnSpc>
                <a:spcPct val="150000"/>
              </a:lnSpc>
            </a:pPr>
            <a:r>
              <a:rPr lang="vi-VN" sz="1600">
                <a:solidFill>
                  <a:srgbClr val="C00000"/>
                </a:solidFill>
                <a:latin typeface="SVN-DK Clochard" panose="02000000000000000000" pitchFamily="50" charset="0"/>
              </a:rPr>
              <a:t>Nếu cần, xác định đây như một rủi ro bắt buộc và lên kế hoạch giảm thiểu trong dài hạn.</a:t>
            </a:r>
          </a:p>
        </p:txBody>
      </p:sp>
      <p:sp>
        <p:nvSpPr>
          <p:cNvPr id="253" name="Google Shape;253;p35"/>
          <p:cNvSpPr txBox="1">
            <a:spLocks noGrp="1"/>
          </p:cNvSpPr>
          <p:nvPr>
            <p:ph type="title"/>
          </p:nvPr>
        </p:nvSpPr>
        <p:spPr>
          <a:xfrm>
            <a:off x="339213" y="425200"/>
            <a:ext cx="2824316" cy="1098646"/>
          </a:xfrm>
          <a:prstGeom prst="rect">
            <a:avLst/>
          </a:prstGeom>
        </p:spPr>
        <p:txBody>
          <a:bodyPr spcFirstLastPara="1" wrap="square" lIns="91425" tIns="91425" rIns="91425" bIns="91425" anchor="t" anchorCtr="0">
            <a:noAutofit/>
          </a:bodyPr>
          <a:lstStyle/>
          <a:p>
            <a:pPr algn="just">
              <a:lnSpc>
                <a:spcPct val="100000"/>
              </a:lnSpc>
            </a:pPr>
            <a:r>
              <a:rPr lang="vi-VN">
                <a:latin typeface="SVN-DK Clochard" panose="02000000000000000000" pitchFamily="50" charset="0"/>
              </a:rPr>
              <a:t>Nhiều quyết định từ bên ngoài tác động lên dự án</a:t>
            </a:r>
          </a:p>
        </p:txBody>
      </p:sp>
      <p:sp>
        <p:nvSpPr>
          <p:cNvPr id="6" name="Google Shape;252;p35"/>
          <p:cNvSpPr txBox="1">
            <a:spLocks/>
          </p:cNvSpPr>
          <p:nvPr/>
        </p:nvSpPr>
        <p:spPr>
          <a:xfrm>
            <a:off x="349345" y="2064773"/>
            <a:ext cx="2814184" cy="2429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1pPr>
            <a:lvl2pPr marL="914400" marR="0" lvl="1" indent="-317500" algn="l" rtl="0">
              <a:lnSpc>
                <a:spcPct val="100000"/>
              </a:lnSpc>
              <a:spcBef>
                <a:spcPts val="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2pPr>
            <a:lvl3pPr marL="1371600" marR="0" lvl="2"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3pPr>
            <a:lvl4pPr marL="1828800" marR="0" lvl="3"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4pPr>
            <a:lvl5pPr marL="2286000" marR="0" lvl="4"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5pPr>
            <a:lvl6pPr marL="2743200" marR="0" lvl="5"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6pPr>
            <a:lvl7pPr marL="3200400" marR="0" lvl="6"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7pPr>
            <a:lvl8pPr marL="3657600" marR="0" lvl="7" indent="-317500" algn="l" rtl="0">
              <a:lnSpc>
                <a:spcPct val="100000"/>
              </a:lnSpc>
              <a:spcBef>
                <a:spcPts val="1600"/>
              </a:spcBef>
              <a:spcAft>
                <a:spcPts val="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8pPr>
            <a:lvl9pPr marL="4114800" marR="0" lvl="8" indent="-317500" algn="l" rtl="0">
              <a:lnSpc>
                <a:spcPct val="100000"/>
              </a:lnSpc>
              <a:spcBef>
                <a:spcPts val="1600"/>
              </a:spcBef>
              <a:spcAft>
                <a:spcPts val="1600"/>
              </a:spcAft>
              <a:buClr>
                <a:schemeClr val="dk2"/>
              </a:buClr>
              <a:buSzPts val="1400"/>
              <a:buFont typeface="Roboto Mono Medium"/>
              <a:buChar char="■"/>
              <a:defRPr sz="1400" b="0" i="0" u="none" strike="noStrike" cap="none">
                <a:solidFill>
                  <a:schemeClr val="dk2"/>
                </a:solidFill>
                <a:latin typeface="Roboto Mono Medium"/>
                <a:ea typeface="Roboto Mono Medium"/>
                <a:cs typeface="Roboto Mono Medium"/>
                <a:sym typeface="Roboto Mono Medium"/>
              </a:defRPr>
            </a:lvl9pPr>
          </a:lstStyle>
          <a:p>
            <a:pPr marL="139700" indent="0" algn="just">
              <a:lnSpc>
                <a:spcPct val="150000"/>
              </a:lnSpc>
              <a:buNone/>
            </a:pPr>
            <a:r>
              <a:rPr lang="en-US" sz="1600">
                <a:solidFill>
                  <a:srgbClr val="7030A0"/>
                </a:solidFill>
                <a:latin typeface="SVN-DK Clochard" panose="02000000000000000000" pitchFamily="50" charset="0"/>
              </a:rPr>
              <a:t>Trong quá trình thực hiện dự án, một số quyết định khách quan (luật pháp, đối tác, quy chế công ty…) có thể tác đông tiêu cực lên dự án.</a:t>
            </a:r>
            <a:endParaRPr lang="vi-VN" sz="1600">
              <a:solidFill>
                <a:srgbClr val="7030A0"/>
              </a:solidFill>
              <a:latin typeface="SVN-DK Clochard" panose="02000000000000000000" pitchFamily="50" charset="0"/>
            </a:endParaRPr>
          </a:p>
        </p:txBody>
      </p:sp>
    </p:spTree>
    <p:extLst>
      <p:ext uri="{BB962C8B-B14F-4D97-AF65-F5344CB8AC3E}">
        <p14:creationId xmlns:p14="http://schemas.microsoft.com/office/powerpoint/2010/main" val="32667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52">
                                            <p:txEl>
                                              <p:pRg st="0" end="0"/>
                                            </p:txEl>
                                          </p:spTgt>
                                        </p:tgtEl>
                                        <p:attrNameLst>
                                          <p:attrName>style.visibility</p:attrName>
                                        </p:attrNameLst>
                                      </p:cBhvr>
                                      <p:to>
                                        <p:strVal val="visible"/>
                                      </p:to>
                                    </p:set>
                                    <p:animEffect transition="in" filter="barn(inVertical)">
                                      <p:cBhvr>
                                        <p:cTn id="14" dur="500"/>
                                        <p:tgtEl>
                                          <p:spTgt spid="25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2">
                                            <p:txEl>
                                              <p:pRg st="1" end="1"/>
                                            </p:txEl>
                                          </p:spTgt>
                                        </p:tgtEl>
                                        <p:attrNameLst>
                                          <p:attrName>style.visibility</p:attrName>
                                        </p:attrNameLst>
                                      </p:cBhvr>
                                      <p:to>
                                        <p:strVal val="visible"/>
                                      </p:to>
                                    </p:set>
                                    <p:anim calcmode="lin" valueType="num">
                                      <p:cBhvr additive="base">
                                        <p:cTn id="19" dur="500" fill="hold"/>
                                        <p:tgtEl>
                                          <p:spTgt spid="25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0" presetClass="entr" presetSubtype="0" fill="hold" nodeType="clickEffect">
                                  <p:stCondLst>
                                    <p:cond delay="0"/>
                                  </p:stCondLst>
                                  <p:childTnLst>
                                    <p:set>
                                      <p:cBhvr>
                                        <p:cTn id="24" dur="1" fill="hold">
                                          <p:stCondLst>
                                            <p:cond delay="0"/>
                                          </p:stCondLst>
                                        </p:cTn>
                                        <p:tgtEl>
                                          <p:spTgt spid="252">
                                            <p:txEl>
                                              <p:pRg st="2" end="2"/>
                                            </p:txEl>
                                          </p:spTgt>
                                        </p:tgtEl>
                                        <p:attrNameLst>
                                          <p:attrName>style.visibility</p:attrName>
                                        </p:attrNameLst>
                                      </p:cBhvr>
                                      <p:to>
                                        <p:strVal val="visible"/>
                                      </p:to>
                                    </p:set>
                                    <p:animEffect transition="in" filter="fade">
                                      <p:cBhvr>
                                        <p:cTn id="25" dur="800" decel="100000"/>
                                        <p:tgtEl>
                                          <p:spTgt spid="252">
                                            <p:txEl>
                                              <p:pRg st="2" end="2"/>
                                            </p:txEl>
                                          </p:spTgt>
                                        </p:tgtEl>
                                      </p:cBhvr>
                                    </p:animEffect>
                                    <p:anim calcmode="lin" valueType="num">
                                      <p:cBhvr>
                                        <p:cTn id="26" dur="800" decel="100000" fill="hold"/>
                                        <p:tgtEl>
                                          <p:spTgt spid="252">
                                            <p:txEl>
                                              <p:pRg st="2" end="2"/>
                                            </p:txEl>
                                          </p:spTgt>
                                        </p:tgtEl>
                                        <p:attrNameLst>
                                          <p:attrName>style.rotation</p:attrName>
                                        </p:attrNameLst>
                                      </p:cBhvr>
                                      <p:tavLst>
                                        <p:tav tm="0">
                                          <p:val>
                                            <p:fltVal val="-90"/>
                                          </p:val>
                                        </p:tav>
                                        <p:tav tm="100000">
                                          <p:val>
                                            <p:fltVal val="0"/>
                                          </p:val>
                                        </p:tav>
                                      </p:tavLst>
                                    </p:anim>
                                    <p:anim calcmode="lin" valueType="num">
                                      <p:cBhvr>
                                        <p:cTn id="27" dur="800" decel="100000" fill="hold"/>
                                        <p:tgtEl>
                                          <p:spTgt spid="252">
                                            <p:txEl>
                                              <p:pRg st="2" end="2"/>
                                            </p:txEl>
                                          </p:spTgt>
                                        </p:tgtEl>
                                        <p:attrNameLst>
                                          <p:attrName>ppt_x</p:attrName>
                                        </p:attrNameLst>
                                      </p:cBhvr>
                                      <p:tavLst>
                                        <p:tav tm="0">
                                          <p:val>
                                            <p:strVal val="#ppt_x+0.4"/>
                                          </p:val>
                                        </p:tav>
                                        <p:tav tm="100000">
                                          <p:val>
                                            <p:strVal val="#ppt_x-0.05"/>
                                          </p:val>
                                        </p:tav>
                                      </p:tavLst>
                                    </p:anim>
                                    <p:anim calcmode="lin" valueType="num">
                                      <p:cBhvr>
                                        <p:cTn id="28" dur="800" decel="100000" fill="hold"/>
                                        <p:tgtEl>
                                          <p:spTgt spid="252">
                                            <p:txEl>
                                              <p:pRg st="2" end="2"/>
                                            </p:txEl>
                                          </p:spTgt>
                                        </p:tgtEl>
                                        <p:attrNameLst>
                                          <p:attrName>ppt_y</p:attrName>
                                        </p:attrNameLst>
                                      </p:cBhvr>
                                      <p:tavLst>
                                        <p:tav tm="0">
                                          <p:val>
                                            <p:strVal val="#ppt_y-0.4"/>
                                          </p:val>
                                        </p:tav>
                                        <p:tav tm="100000">
                                          <p:val>
                                            <p:strVal val="#ppt_y+0.1"/>
                                          </p:val>
                                        </p:tav>
                                      </p:tavLst>
                                    </p:anim>
                                    <p:anim calcmode="lin" valueType="num">
                                      <p:cBhvr>
                                        <p:cTn id="29" dur="200" accel="100000" fill="hold">
                                          <p:stCondLst>
                                            <p:cond delay="800"/>
                                          </p:stCondLst>
                                        </p:cTn>
                                        <p:tgtEl>
                                          <p:spTgt spid="252">
                                            <p:txEl>
                                              <p:pRg st="2" end="2"/>
                                            </p:txEl>
                                          </p:spTgt>
                                        </p:tgtEl>
                                        <p:attrNameLst>
                                          <p:attrName>ppt_x</p:attrName>
                                        </p:attrNameLst>
                                      </p:cBhvr>
                                      <p:tavLst>
                                        <p:tav tm="0">
                                          <p:val>
                                            <p:strVal val="#ppt_x-0.05"/>
                                          </p:val>
                                        </p:tav>
                                        <p:tav tm="100000">
                                          <p:val>
                                            <p:strVal val="#ppt_x"/>
                                          </p:val>
                                        </p:tav>
                                      </p:tavLst>
                                    </p:anim>
                                    <p:anim calcmode="lin" valueType="num">
                                      <p:cBhvr>
                                        <p:cTn id="30" dur="200" accel="100000" fill="hold">
                                          <p:stCondLst>
                                            <p:cond delay="800"/>
                                          </p:stCondLst>
                                        </p:cTn>
                                        <p:tgtEl>
                                          <p:spTgt spid="252">
                                            <p:txEl>
                                              <p:pRg st="2" end="2"/>
                                            </p:txEl>
                                          </p:spTgt>
                                        </p:tgtEl>
                                        <p:attrNameLst>
                                          <p:attrName>ppt_y</p:attrName>
                                        </p:attrNameLst>
                                      </p:cBhvr>
                                      <p:tavLst>
                                        <p:tav tm="0">
                                          <p:val>
                                            <p:strVal val="#ppt_y+0.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2" presetClass="entr" presetSubtype="0" fill="hold" nodeType="clickEffect">
                                  <p:stCondLst>
                                    <p:cond delay="0"/>
                                  </p:stCondLst>
                                  <p:childTnLst>
                                    <p:set>
                                      <p:cBhvr>
                                        <p:cTn id="34" dur="1" fill="hold">
                                          <p:stCondLst>
                                            <p:cond delay="0"/>
                                          </p:stCondLst>
                                        </p:cTn>
                                        <p:tgtEl>
                                          <p:spTgt spid="252">
                                            <p:txEl>
                                              <p:pRg st="3" end="3"/>
                                            </p:txEl>
                                          </p:spTgt>
                                        </p:tgtEl>
                                        <p:attrNameLst>
                                          <p:attrName>style.visibility</p:attrName>
                                        </p:attrNameLst>
                                      </p:cBhvr>
                                      <p:to>
                                        <p:strVal val="visible"/>
                                      </p:to>
                                    </p:set>
                                    <p:animScale>
                                      <p:cBhvr>
                                        <p:cTn id="35" dur="1000" decel="50000" fill="hold">
                                          <p:stCondLst>
                                            <p:cond delay="0"/>
                                          </p:stCondLst>
                                        </p:cTn>
                                        <p:tgtEl>
                                          <p:spTgt spid="252">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252">
                                            <p:txEl>
                                              <p:pRg st="3" end="3"/>
                                            </p:txEl>
                                          </p:spTgt>
                                        </p:tgtEl>
                                        <p:attrNameLst>
                                          <p:attrName>ppt_x</p:attrName>
                                          <p:attrName>ppt_y</p:attrName>
                                        </p:attrNameLst>
                                      </p:cBhvr>
                                    </p:animMotion>
                                    <p:animEffect transition="in" filter="fade">
                                      <p:cBhvr>
                                        <p:cTn id="37" dur="1000"/>
                                        <p:tgtEl>
                                          <p:spTgt spid="25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body" idx="2"/>
          </p:nvPr>
        </p:nvSpPr>
        <p:spPr>
          <a:xfrm>
            <a:off x="3483377" y="425200"/>
            <a:ext cx="2969042" cy="4069200"/>
          </a:xfrm>
          <a:prstGeom prst="rect">
            <a:avLst/>
          </a:prstGeom>
        </p:spPr>
        <p:txBody>
          <a:bodyPr spcFirstLastPara="1" wrap="square" lIns="91425" tIns="91425" rIns="91425" bIns="91425" anchor="t" anchorCtr="0">
            <a:noAutofit/>
          </a:bodyPr>
          <a:lstStyle/>
          <a:p>
            <a:pPr marL="139700" indent="0" algn="just">
              <a:lnSpc>
                <a:spcPct val="150000"/>
              </a:lnSpc>
              <a:buNone/>
            </a:pPr>
            <a:r>
              <a:rPr lang="vi-VN" sz="1800">
                <a:solidFill>
                  <a:srgbClr val="FF0000"/>
                </a:solidFill>
                <a:latin typeface="SVN-DK Clochard" panose="02000000000000000000" pitchFamily="50" charset="0"/>
              </a:rPr>
              <a:t>Cách khắc phục:</a:t>
            </a:r>
          </a:p>
          <a:p>
            <a:pPr algn="just">
              <a:lnSpc>
                <a:spcPct val="150000"/>
              </a:lnSpc>
            </a:pPr>
            <a:r>
              <a:rPr lang="vi-VN" sz="1600">
                <a:solidFill>
                  <a:srgbClr val="C00000"/>
                </a:solidFill>
                <a:latin typeface="SVN-DK Clochard" panose="02000000000000000000" pitchFamily="50" charset="0"/>
              </a:rPr>
              <a:t>Xác định tiêu chuẩn hiệu suất một cách rõ ràng và đưa cho khách hàng review lại.</a:t>
            </a:r>
          </a:p>
          <a:p>
            <a:pPr algn="just">
              <a:lnSpc>
                <a:spcPct val="150000"/>
              </a:lnSpc>
            </a:pPr>
            <a:r>
              <a:rPr lang="vi-VN" sz="1600" smtClean="0">
                <a:solidFill>
                  <a:srgbClr val="7030A0"/>
                </a:solidFill>
                <a:latin typeface="SVN-DK Clochard" panose="02000000000000000000" pitchFamily="50" charset="0"/>
              </a:rPr>
              <a:t>Đảm bảo mọi nhân sự trong dự án nắm được yêu cầu cụ thể về hiệu suất cá nhân.</a:t>
            </a:r>
          </a:p>
          <a:p>
            <a:pPr algn="just">
              <a:lnSpc>
                <a:spcPct val="150000"/>
              </a:lnSpc>
            </a:pPr>
            <a:r>
              <a:rPr lang="vi-VN" sz="1600" smtClean="0">
                <a:latin typeface="SVN-DK Clochard" panose="02000000000000000000" pitchFamily="50" charset="0"/>
              </a:rPr>
              <a:t>Xây dựng hiệu suất mẫu cho các giao dịch quan trọng.</a:t>
            </a:r>
          </a:p>
          <a:p>
            <a:pPr algn="just">
              <a:lnSpc>
                <a:spcPct val="150000"/>
              </a:lnSpc>
            </a:pPr>
            <a:r>
              <a:rPr lang="vi-VN" sz="1600" smtClean="0">
                <a:solidFill>
                  <a:srgbClr val="00B050"/>
                </a:solidFill>
                <a:latin typeface="SVN-DK Clochard" panose="02000000000000000000" pitchFamily="50" charset="0"/>
              </a:rPr>
              <a:t>Kiểm </a:t>
            </a:r>
            <a:r>
              <a:rPr lang="vi-VN" sz="1600">
                <a:solidFill>
                  <a:srgbClr val="00B050"/>
                </a:solidFill>
                <a:latin typeface="SVN-DK Clochard" panose="02000000000000000000" pitchFamily="50" charset="0"/>
              </a:rPr>
              <a:t>thử với dữ liệu mẫu nếu có thể.</a:t>
            </a:r>
          </a:p>
        </p:txBody>
      </p:sp>
      <p:sp>
        <p:nvSpPr>
          <p:cNvPr id="253" name="Google Shape;253;p35"/>
          <p:cNvSpPr txBox="1">
            <a:spLocks noGrp="1"/>
          </p:cNvSpPr>
          <p:nvPr>
            <p:ph type="title"/>
          </p:nvPr>
        </p:nvSpPr>
        <p:spPr>
          <a:xfrm>
            <a:off x="339213" y="425200"/>
            <a:ext cx="2979174" cy="1098646"/>
          </a:xfrm>
          <a:prstGeom prst="rect">
            <a:avLst/>
          </a:prstGeom>
        </p:spPr>
        <p:txBody>
          <a:bodyPr spcFirstLastPara="1" wrap="square" lIns="91425" tIns="91425" rIns="91425" bIns="91425" anchor="t" anchorCtr="0">
            <a:noAutofit/>
          </a:bodyPr>
          <a:lstStyle/>
          <a:p>
            <a:pPr algn="just">
              <a:lnSpc>
                <a:spcPct val="100000"/>
              </a:lnSpc>
            </a:pPr>
            <a:r>
              <a:rPr lang="vi-VN">
                <a:latin typeface="SVN-DK Clochard" panose="02000000000000000000" pitchFamily="50" charset="0"/>
              </a:rPr>
              <a:t>Hiệu suất không đảm bảo</a:t>
            </a:r>
          </a:p>
        </p:txBody>
      </p:sp>
      <p:pic>
        <p:nvPicPr>
          <p:cNvPr id="2" name="Picture 1"/>
          <p:cNvPicPr>
            <a:picLocks noChangeAspect="1"/>
          </p:cNvPicPr>
          <p:nvPr/>
        </p:nvPicPr>
        <p:blipFill>
          <a:blip r:embed="rId3"/>
          <a:stretch>
            <a:fillRect/>
          </a:stretch>
        </p:blipFill>
        <p:spPr>
          <a:xfrm>
            <a:off x="398206" y="2054506"/>
            <a:ext cx="2808504" cy="1386477"/>
          </a:xfrm>
          <a:prstGeom prst="rect">
            <a:avLst/>
          </a:prstGeom>
          <a:ln>
            <a:noFill/>
          </a:ln>
          <a:effectLst>
            <a:softEdge rad="112500"/>
          </a:effectLst>
        </p:spPr>
      </p:pic>
    </p:spTree>
    <p:extLst>
      <p:ext uri="{BB962C8B-B14F-4D97-AF65-F5344CB8AC3E}">
        <p14:creationId xmlns:p14="http://schemas.microsoft.com/office/powerpoint/2010/main" val="4995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Effect transition="in" filter="barn(inVertical)">
                                      <p:cBhvr>
                                        <p:cTn id="7" dur="500"/>
                                        <p:tgtEl>
                                          <p:spTgt spid="2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252">
                                            <p:txEl>
                                              <p:pRg st="1" end="1"/>
                                            </p:txEl>
                                          </p:spTgt>
                                        </p:tgtEl>
                                        <p:attrNameLst>
                                          <p:attrName>style.visibility</p:attrName>
                                        </p:attrNameLst>
                                      </p:cBhvr>
                                      <p:to>
                                        <p:strVal val="visible"/>
                                      </p:to>
                                    </p:set>
                                    <p:animEffect transition="in" filter="fade">
                                      <p:cBhvr>
                                        <p:cTn id="12" dur="1000"/>
                                        <p:tgtEl>
                                          <p:spTgt spid="252">
                                            <p:txEl>
                                              <p:pRg st="1" end="1"/>
                                            </p:txEl>
                                          </p:spTgt>
                                        </p:tgtEl>
                                      </p:cBhvr>
                                    </p:animEffect>
                                    <p:anim calcmode="lin" valueType="num">
                                      <p:cBhvr>
                                        <p:cTn id="13" dur="1000" fill="hold"/>
                                        <p:tgtEl>
                                          <p:spTgt spid="252">
                                            <p:txEl>
                                              <p:pRg st="1" end="1"/>
                                            </p:txEl>
                                          </p:spTgt>
                                        </p:tgtEl>
                                        <p:attrNameLst>
                                          <p:attrName>ppt_x</p:attrName>
                                        </p:attrNameLst>
                                      </p:cBhvr>
                                      <p:tavLst>
                                        <p:tav tm="0">
                                          <p:val>
                                            <p:strVal val="#ppt_x"/>
                                          </p:val>
                                        </p:tav>
                                        <p:tav tm="100000">
                                          <p:val>
                                            <p:strVal val="#ppt_x"/>
                                          </p:val>
                                        </p:tav>
                                      </p:tavLst>
                                    </p:anim>
                                    <p:anim calcmode="lin" valueType="num">
                                      <p:cBhvr>
                                        <p:cTn id="14" dur="900" decel="100000" fill="hold"/>
                                        <p:tgtEl>
                                          <p:spTgt spid="252">
                                            <p:txEl>
                                              <p:pRg st="1" end="1"/>
                                            </p:txEl>
                                          </p:spTgt>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252">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nodeType="clickEffect">
                                  <p:stCondLst>
                                    <p:cond delay="0"/>
                                  </p:stCondLst>
                                  <p:childTnLst>
                                    <p:set>
                                      <p:cBhvr>
                                        <p:cTn id="19" dur="1" fill="hold">
                                          <p:stCondLst>
                                            <p:cond delay="0"/>
                                          </p:stCondLst>
                                        </p:cTn>
                                        <p:tgtEl>
                                          <p:spTgt spid="252">
                                            <p:txEl>
                                              <p:pRg st="2" end="2"/>
                                            </p:txEl>
                                          </p:spTgt>
                                        </p:tgtEl>
                                        <p:attrNameLst>
                                          <p:attrName>style.visibility</p:attrName>
                                        </p:attrNameLst>
                                      </p:cBhvr>
                                      <p:to>
                                        <p:strVal val="visible"/>
                                      </p:to>
                                    </p:set>
                                    <p:anim calcmode="lin" valueType="num">
                                      <p:cBhvr>
                                        <p:cTn id="20" dur="500" fill="hold"/>
                                        <p:tgtEl>
                                          <p:spTgt spid="252">
                                            <p:txEl>
                                              <p:pRg st="2" end="2"/>
                                            </p:txEl>
                                          </p:spTgt>
                                        </p:tgtEl>
                                        <p:attrNameLst>
                                          <p:attrName>ppt_w</p:attrName>
                                        </p:attrNameLst>
                                      </p:cBhvr>
                                      <p:tavLst>
                                        <p:tav tm="0">
                                          <p:val>
                                            <p:fltVal val="0"/>
                                          </p:val>
                                        </p:tav>
                                        <p:tav tm="100000">
                                          <p:val>
                                            <p:strVal val="#ppt_w"/>
                                          </p:val>
                                        </p:tav>
                                      </p:tavLst>
                                    </p:anim>
                                    <p:anim calcmode="lin" valueType="num">
                                      <p:cBhvr>
                                        <p:cTn id="21" dur="500" fill="hold"/>
                                        <p:tgtEl>
                                          <p:spTgt spid="252">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5" presetClass="entr" presetSubtype="0" fill="hold" nodeType="clickEffect">
                                  <p:stCondLst>
                                    <p:cond delay="0"/>
                                  </p:stCondLst>
                                  <p:childTnLst>
                                    <p:set>
                                      <p:cBhvr>
                                        <p:cTn id="25" dur="1" fill="hold">
                                          <p:stCondLst>
                                            <p:cond delay="0"/>
                                          </p:stCondLst>
                                        </p:cTn>
                                        <p:tgtEl>
                                          <p:spTgt spid="252">
                                            <p:txEl>
                                              <p:pRg st="3" end="3"/>
                                            </p:txEl>
                                          </p:spTgt>
                                        </p:tgtEl>
                                        <p:attrNameLst>
                                          <p:attrName>style.visibility</p:attrName>
                                        </p:attrNameLst>
                                      </p:cBhvr>
                                      <p:to>
                                        <p:strVal val="visible"/>
                                      </p:to>
                                    </p:set>
                                    <p:anim calcmode="lin" valueType="num">
                                      <p:cBhvr>
                                        <p:cTn id="26" dur="500" decel="50000" fill="hold">
                                          <p:stCondLst>
                                            <p:cond delay="0"/>
                                          </p:stCondLst>
                                        </p:cTn>
                                        <p:tgtEl>
                                          <p:spTgt spid="252">
                                            <p:txEl>
                                              <p:pRg st="3" end="3"/>
                                            </p:txEl>
                                          </p:spTgt>
                                        </p:tgtEl>
                                        <p:attrNameLst>
                                          <p:attrName>style.rotation</p:attrName>
                                        </p:attrNameLst>
                                      </p:cBhvr>
                                      <p:tavLst>
                                        <p:tav tm="0">
                                          <p:val>
                                            <p:fltVal val="-90"/>
                                          </p:val>
                                        </p:tav>
                                        <p:tav tm="100000">
                                          <p:val>
                                            <p:fltVal val="0"/>
                                          </p:val>
                                        </p:tav>
                                      </p:tavLst>
                                    </p:anim>
                                    <p:anim calcmode="lin" valueType="num">
                                      <p:cBhvr>
                                        <p:cTn id="27" dur="500" decel="50000" fill="hold">
                                          <p:stCondLst>
                                            <p:cond delay="0"/>
                                          </p:stCondLst>
                                        </p:cTn>
                                        <p:tgtEl>
                                          <p:spTgt spid="252">
                                            <p:txEl>
                                              <p:pRg st="3" end="3"/>
                                            </p:txEl>
                                          </p:spTgt>
                                        </p:tgtEl>
                                        <p:attrNameLst>
                                          <p:attrName>ppt_w</p:attrName>
                                        </p:attrNameLst>
                                      </p:cBhvr>
                                      <p:tavLst>
                                        <p:tav tm="0">
                                          <p:val>
                                            <p:strVal val="#ppt_w"/>
                                          </p:val>
                                        </p:tav>
                                        <p:tav tm="100000">
                                          <p:val>
                                            <p:strVal val="#ppt_w*.05"/>
                                          </p:val>
                                        </p:tav>
                                      </p:tavLst>
                                    </p:anim>
                                    <p:anim calcmode="lin" valueType="num">
                                      <p:cBhvr>
                                        <p:cTn id="28" dur="500" accel="50000" fill="hold">
                                          <p:stCondLst>
                                            <p:cond delay="500"/>
                                          </p:stCondLst>
                                        </p:cTn>
                                        <p:tgtEl>
                                          <p:spTgt spid="252">
                                            <p:txEl>
                                              <p:pRg st="3" end="3"/>
                                            </p:txEl>
                                          </p:spTgt>
                                        </p:tgtEl>
                                        <p:attrNameLst>
                                          <p:attrName>ppt_w</p:attrName>
                                        </p:attrNameLst>
                                      </p:cBhvr>
                                      <p:tavLst>
                                        <p:tav tm="0">
                                          <p:val>
                                            <p:strVal val="#ppt_w*.05"/>
                                          </p:val>
                                        </p:tav>
                                        <p:tav tm="100000">
                                          <p:val>
                                            <p:strVal val="#ppt_w"/>
                                          </p:val>
                                        </p:tav>
                                      </p:tavLst>
                                    </p:anim>
                                    <p:anim calcmode="lin" valueType="num">
                                      <p:cBhvr>
                                        <p:cTn id="29" dur="1000" fill="hold"/>
                                        <p:tgtEl>
                                          <p:spTgt spid="252">
                                            <p:txEl>
                                              <p:pRg st="3" end="3"/>
                                            </p:txEl>
                                          </p:spTgt>
                                        </p:tgtEl>
                                        <p:attrNameLst>
                                          <p:attrName>ppt_h</p:attrName>
                                        </p:attrNameLst>
                                      </p:cBhvr>
                                      <p:tavLst>
                                        <p:tav tm="0">
                                          <p:val>
                                            <p:strVal val="#ppt_h"/>
                                          </p:val>
                                        </p:tav>
                                        <p:tav tm="100000">
                                          <p:val>
                                            <p:strVal val="#ppt_h"/>
                                          </p:val>
                                        </p:tav>
                                      </p:tavLst>
                                    </p:anim>
                                    <p:anim calcmode="lin" valueType="num">
                                      <p:cBhvr>
                                        <p:cTn id="30" dur="500" decel="50000" fill="hold">
                                          <p:stCondLst>
                                            <p:cond delay="0"/>
                                          </p:stCondLst>
                                        </p:cTn>
                                        <p:tgtEl>
                                          <p:spTgt spid="252">
                                            <p:txEl>
                                              <p:pRg st="3" end="3"/>
                                            </p:txEl>
                                          </p:spTgt>
                                        </p:tgtEl>
                                        <p:attrNameLst>
                                          <p:attrName>ppt_x</p:attrName>
                                        </p:attrNameLst>
                                      </p:cBhvr>
                                      <p:tavLst>
                                        <p:tav tm="0">
                                          <p:val>
                                            <p:strVal val="#ppt_x+.4"/>
                                          </p:val>
                                        </p:tav>
                                        <p:tav tm="100000">
                                          <p:val>
                                            <p:strVal val="#ppt_x"/>
                                          </p:val>
                                        </p:tav>
                                      </p:tavLst>
                                    </p:anim>
                                    <p:anim calcmode="lin" valueType="num">
                                      <p:cBhvr>
                                        <p:cTn id="31" dur="500" decel="50000" fill="hold">
                                          <p:stCondLst>
                                            <p:cond delay="0"/>
                                          </p:stCondLst>
                                        </p:cTn>
                                        <p:tgtEl>
                                          <p:spTgt spid="252">
                                            <p:txEl>
                                              <p:pRg st="3" end="3"/>
                                            </p:txEl>
                                          </p:spTgt>
                                        </p:tgtEl>
                                        <p:attrNameLst>
                                          <p:attrName>ppt_y</p:attrName>
                                        </p:attrNameLst>
                                      </p:cBhvr>
                                      <p:tavLst>
                                        <p:tav tm="0">
                                          <p:val>
                                            <p:strVal val="#ppt_y-.2"/>
                                          </p:val>
                                        </p:tav>
                                        <p:tav tm="100000">
                                          <p:val>
                                            <p:strVal val="#ppt_y+.1"/>
                                          </p:val>
                                        </p:tav>
                                      </p:tavLst>
                                    </p:anim>
                                    <p:anim calcmode="lin" valueType="num">
                                      <p:cBhvr>
                                        <p:cTn id="32" dur="500" accel="50000" fill="hold">
                                          <p:stCondLst>
                                            <p:cond delay="500"/>
                                          </p:stCondLst>
                                        </p:cTn>
                                        <p:tgtEl>
                                          <p:spTgt spid="252">
                                            <p:txEl>
                                              <p:pRg st="3" end="3"/>
                                            </p:txEl>
                                          </p:spTgt>
                                        </p:tgtEl>
                                        <p:attrNameLst>
                                          <p:attrName>ppt_y</p:attrName>
                                        </p:attrNameLst>
                                      </p:cBhvr>
                                      <p:tavLst>
                                        <p:tav tm="0">
                                          <p:val>
                                            <p:strVal val="#ppt_y+.1"/>
                                          </p:val>
                                        </p:tav>
                                        <p:tav tm="100000">
                                          <p:val>
                                            <p:strVal val="#ppt_y"/>
                                          </p:val>
                                        </p:tav>
                                      </p:tavLst>
                                    </p:anim>
                                    <p:animEffect transition="in" filter="fade">
                                      <p:cBhvr>
                                        <p:cTn id="33" dur="1000" decel="50000">
                                          <p:stCondLst>
                                            <p:cond delay="0"/>
                                          </p:stCondLst>
                                        </p:cTn>
                                        <p:tgtEl>
                                          <p:spTgt spid="252">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0" presetClass="entr" presetSubtype="0" fill="hold" nodeType="clickEffect">
                                  <p:stCondLst>
                                    <p:cond delay="0"/>
                                  </p:stCondLst>
                                  <p:childTnLst>
                                    <p:set>
                                      <p:cBhvr>
                                        <p:cTn id="37" dur="1" fill="hold">
                                          <p:stCondLst>
                                            <p:cond delay="0"/>
                                          </p:stCondLst>
                                        </p:cTn>
                                        <p:tgtEl>
                                          <p:spTgt spid="252">
                                            <p:txEl>
                                              <p:pRg st="4" end="4"/>
                                            </p:txEl>
                                          </p:spTgt>
                                        </p:tgtEl>
                                        <p:attrNameLst>
                                          <p:attrName>style.visibility</p:attrName>
                                        </p:attrNameLst>
                                      </p:cBhvr>
                                      <p:to>
                                        <p:strVal val="visible"/>
                                      </p:to>
                                    </p:set>
                                    <p:animEffect transition="in" filter="wedge">
                                      <p:cBhvr>
                                        <p:cTn id="38" dur="1500"/>
                                        <p:tgtEl>
                                          <p:spTgt spid="25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grpSp>
        <p:nvGrpSpPr>
          <p:cNvPr id="236" name="Google Shape;236;p34"/>
          <p:cNvGrpSpPr/>
          <p:nvPr/>
        </p:nvGrpSpPr>
        <p:grpSpPr>
          <a:xfrm>
            <a:off x="5693051" y="4051197"/>
            <a:ext cx="824184" cy="712067"/>
            <a:chOff x="2341425" y="238100"/>
            <a:chExt cx="1328900" cy="1148125"/>
          </a:xfrm>
        </p:grpSpPr>
        <p:sp>
          <p:nvSpPr>
            <p:cNvPr id="237" name="Google Shape;237;p34"/>
            <p:cNvSpPr/>
            <p:nvPr/>
          </p:nvSpPr>
          <p:spPr>
            <a:xfrm>
              <a:off x="2341425" y="238100"/>
              <a:ext cx="1328900" cy="1148125"/>
            </a:xfrm>
            <a:custGeom>
              <a:avLst/>
              <a:gdLst/>
              <a:ahLst/>
              <a:cxnLst/>
              <a:rect l="l" t="t" r="r" b="b"/>
              <a:pathLst>
                <a:path w="53156" h="45925" extrusionOk="0">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8" name="Google Shape;238;p34"/>
            <p:cNvSpPr/>
            <p:nvPr/>
          </p:nvSpPr>
          <p:spPr>
            <a:xfrm>
              <a:off x="2990175" y="381350"/>
              <a:ext cx="254450" cy="209600"/>
            </a:xfrm>
            <a:custGeom>
              <a:avLst/>
              <a:gdLst/>
              <a:ahLst/>
              <a:cxnLst/>
              <a:rect l="l" t="t" r="r" b="b"/>
              <a:pathLst>
                <a:path w="10178" h="8384" extrusionOk="0">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9" name="Google Shape;239;p34"/>
            <p:cNvSpPr/>
            <p:nvPr/>
          </p:nvSpPr>
          <p:spPr>
            <a:xfrm>
              <a:off x="3026350" y="441550"/>
              <a:ext cx="247225" cy="201350"/>
            </a:xfrm>
            <a:custGeom>
              <a:avLst/>
              <a:gdLst/>
              <a:ahLst/>
              <a:cxnLst/>
              <a:rect l="l" t="t" r="r" b="b"/>
              <a:pathLst>
                <a:path w="9889" h="8054" extrusionOk="0">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0" name="Google Shape;240;p34"/>
            <p:cNvSpPr/>
            <p:nvPr/>
          </p:nvSpPr>
          <p:spPr>
            <a:xfrm>
              <a:off x="3172850" y="661350"/>
              <a:ext cx="224850" cy="198300"/>
            </a:xfrm>
            <a:custGeom>
              <a:avLst/>
              <a:gdLst/>
              <a:ahLst/>
              <a:cxnLst/>
              <a:rect l="l" t="t" r="r" b="b"/>
              <a:pathLst>
                <a:path w="8994" h="7932" extrusionOk="0">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1" name="Google Shape;241;p34"/>
            <p:cNvSpPr/>
            <p:nvPr/>
          </p:nvSpPr>
          <p:spPr>
            <a:xfrm>
              <a:off x="3219000" y="725650"/>
              <a:ext cx="226500" cy="215375"/>
            </a:xfrm>
            <a:custGeom>
              <a:avLst/>
              <a:gdLst/>
              <a:ahLst/>
              <a:cxnLst/>
              <a:rect l="l" t="t" r="r" b="b"/>
              <a:pathLst>
                <a:path w="9060" h="8615" extrusionOk="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2" name="Google Shape;242;p34"/>
            <p:cNvSpPr/>
            <p:nvPr/>
          </p:nvSpPr>
          <p:spPr>
            <a:xfrm>
              <a:off x="2528200" y="658025"/>
              <a:ext cx="405900" cy="260600"/>
            </a:xfrm>
            <a:custGeom>
              <a:avLst/>
              <a:gdLst/>
              <a:ahLst/>
              <a:cxnLst/>
              <a:rect l="l" t="t" r="r" b="b"/>
              <a:pathLst>
                <a:path w="16236" h="10424" extrusionOk="0">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3" name="Google Shape;243;p34"/>
            <p:cNvSpPr/>
            <p:nvPr/>
          </p:nvSpPr>
          <p:spPr>
            <a:xfrm>
              <a:off x="2739725" y="878000"/>
              <a:ext cx="265375" cy="114400"/>
            </a:xfrm>
            <a:custGeom>
              <a:avLst/>
              <a:gdLst/>
              <a:ahLst/>
              <a:cxnLst/>
              <a:rect l="l" t="t" r="r" b="b"/>
              <a:pathLst>
                <a:path w="10615" h="4576" extrusionOk="0">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4" name="Google Shape;244;p34"/>
            <p:cNvSpPr/>
            <p:nvPr/>
          </p:nvSpPr>
          <p:spPr>
            <a:xfrm>
              <a:off x="2783475" y="946275"/>
              <a:ext cx="254775" cy="113000"/>
            </a:xfrm>
            <a:custGeom>
              <a:avLst/>
              <a:gdLst/>
              <a:ahLst/>
              <a:cxnLst/>
              <a:rect l="l" t="t" r="r" b="b"/>
              <a:pathLst>
                <a:path w="10191" h="4520" extrusionOk="0">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5" name="Google Shape;245;p34"/>
            <p:cNvSpPr/>
            <p:nvPr/>
          </p:nvSpPr>
          <p:spPr>
            <a:xfrm>
              <a:off x="2839925" y="1007825"/>
              <a:ext cx="259925" cy="117700"/>
            </a:xfrm>
            <a:custGeom>
              <a:avLst/>
              <a:gdLst/>
              <a:ahLst/>
              <a:cxnLst/>
              <a:rect l="l" t="t" r="r" b="b"/>
              <a:pathLst>
                <a:path w="10397" h="4708" extrusionOk="0">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sp>
        <p:nvSpPr>
          <p:cNvPr id="17" name="Google Shape;194;p31"/>
          <p:cNvSpPr txBox="1">
            <a:spLocks/>
          </p:cNvSpPr>
          <p:nvPr/>
        </p:nvSpPr>
        <p:spPr>
          <a:xfrm>
            <a:off x="1000218" y="608063"/>
            <a:ext cx="406585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b="1">
                <a:solidFill>
                  <a:schemeClr val="accent2"/>
                </a:solidFill>
                <a:latin typeface="SVN-DK Clochard" panose="02000000000000000000" pitchFamily="50" charset="0"/>
                <a:ea typeface="Concert One"/>
                <a:cs typeface="Concert One"/>
                <a:sym typeface="Concert One"/>
              </a:rPr>
              <a:t>Loại</a:t>
            </a:r>
            <a:r>
              <a:rPr lang="en-US" sz="2800" b="1">
                <a:solidFill>
                  <a:srgbClr val="FF0000"/>
                </a:solidFill>
                <a:latin typeface="SVN-DK Clochard" panose="02000000000000000000" pitchFamily="50" charset="0"/>
              </a:rPr>
              <a:t> </a:t>
            </a:r>
            <a:r>
              <a:rPr lang="en-US" sz="2800" b="1">
                <a:solidFill>
                  <a:schemeClr val="accent2"/>
                </a:solidFill>
                <a:latin typeface="SVN-DK Clochard" panose="02000000000000000000" pitchFamily="50" charset="0"/>
                <a:ea typeface="Concert One"/>
                <a:cs typeface="Concert One"/>
              </a:rPr>
              <a:t>rủi ro: Schedule</a:t>
            </a:r>
          </a:p>
        </p:txBody>
      </p:sp>
      <p:pic>
        <p:nvPicPr>
          <p:cNvPr id="18" name="Google Shape;205;p31"/>
          <p:cNvPicPr preferRelativeResize="0"/>
          <p:nvPr/>
        </p:nvPicPr>
        <p:blipFill>
          <a:blip r:embed="rId3">
            <a:alphaModFix amt="80000"/>
          </a:blip>
          <a:stretch>
            <a:fillRect/>
          </a:stretch>
        </p:blipFill>
        <p:spPr>
          <a:xfrm rot="-8782544" flipH="1">
            <a:off x="4894872" y="926362"/>
            <a:ext cx="785988" cy="508803"/>
          </a:xfrm>
          <a:prstGeom prst="rect">
            <a:avLst/>
          </a:prstGeom>
          <a:noFill/>
          <a:ln>
            <a:noFill/>
          </a:ln>
        </p:spPr>
      </p:pic>
      <p:sp>
        <p:nvSpPr>
          <p:cNvPr id="5" name="Rectangle 4"/>
          <p:cNvSpPr/>
          <p:nvPr/>
        </p:nvSpPr>
        <p:spPr>
          <a:xfrm>
            <a:off x="1224868" y="1577384"/>
            <a:ext cx="4879795" cy="2308324"/>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vi-VN" sz="1600" b="1">
                <a:solidFill>
                  <a:srgbClr val="00B050"/>
                </a:solidFill>
                <a:latin typeface="SVN-DK Clochard" panose="02000000000000000000" pitchFamily="50" charset="0"/>
                <a:ea typeface="Concert One"/>
                <a:cs typeface="Concert One"/>
              </a:rPr>
              <a:t>Lịch trình không thực tế, chỉ có “trường hợp tốt nhất”</a:t>
            </a:r>
          </a:p>
          <a:p>
            <a:pPr marL="285750" indent="-285750" algn="just">
              <a:lnSpc>
                <a:spcPct val="150000"/>
              </a:lnSpc>
              <a:buFont typeface="Arial" panose="020B0604020202020204" pitchFamily="34" charset="0"/>
              <a:buChar char="•"/>
            </a:pPr>
            <a:r>
              <a:rPr lang="vi-VN" sz="1600" b="1">
                <a:solidFill>
                  <a:srgbClr val="7030A0"/>
                </a:solidFill>
                <a:latin typeface="SVN-DK Clochard" panose="02000000000000000000" pitchFamily="50" charset="0"/>
                <a:ea typeface="Concert One"/>
                <a:cs typeface="Concert One"/>
              </a:rPr>
              <a:t>Nhiệm vụ quan trọng bị xót từ lịch trình</a:t>
            </a:r>
          </a:p>
          <a:p>
            <a:pPr marL="285750" indent="-285750" algn="just">
              <a:lnSpc>
                <a:spcPct val="150000"/>
              </a:lnSpc>
              <a:buFont typeface="Arial" panose="020B0604020202020204" pitchFamily="34" charset="0"/>
              <a:buChar char="•"/>
            </a:pPr>
            <a:r>
              <a:rPr lang="vi-VN" sz="1600" b="1">
                <a:solidFill>
                  <a:srgbClr val="002060"/>
                </a:solidFill>
                <a:latin typeface="SVN-DK Clochard" panose="02000000000000000000" pitchFamily="50" charset="0"/>
                <a:ea typeface="Concert One"/>
                <a:cs typeface="Concert One"/>
              </a:rPr>
              <a:t>Một sự chậm trễ trong một nhiệm vụ gây ra sự chậm trễ các nhiệm vụ phụ thuộc trong dự án</a:t>
            </a:r>
          </a:p>
          <a:p>
            <a:pPr marL="285750" indent="-285750" algn="just">
              <a:lnSpc>
                <a:spcPct val="150000"/>
              </a:lnSpc>
              <a:buFont typeface="Arial" panose="020B0604020202020204" pitchFamily="34" charset="0"/>
              <a:buChar char="•"/>
            </a:pPr>
            <a:r>
              <a:rPr lang="vi-VN" sz="1600" b="1">
                <a:solidFill>
                  <a:schemeClr val="accent1"/>
                </a:solidFill>
                <a:latin typeface="SVN-DK Clochard" panose="02000000000000000000" pitchFamily="50" charset="0"/>
                <a:ea typeface="Concert One"/>
                <a:cs typeface="Concert One"/>
              </a:rPr>
              <a:t>Các công việc không quen thuộc của các sản phẩm mất nhiều thời gian hơn dự kiến ​​để thiết kế và thực hiện</a:t>
            </a:r>
            <a:endParaRPr lang="en-US" sz="1600" b="1">
              <a:solidFill>
                <a:schemeClr val="accent1"/>
              </a:solidFill>
              <a:latin typeface="SVN-DK Clochard" panose="02000000000000000000" pitchFamily="50" charset="0"/>
              <a:ea typeface="Concert One"/>
              <a:cs typeface="Concert One"/>
            </a:endParaRPr>
          </a:p>
        </p:txBody>
      </p:sp>
      <p:sp>
        <p:nvSpPr>
          <p:cNvPr id="6" name="Rectangle 5"/>
          <p:cNvSpPr/>
          <p:nvPr/>
        </p:nvSpPr>
        <p:spPr>
          <a:xfrm>
            <a:off x="1224032" y="1180763"/>
            <a:ext cx="3347391" cy="369332"/>
          </a:xfrm>
          <a:prstGeom prst="rect">
            <a:avLst/>
          </a:prstGeom>
        </p:spPr>
        <p:txBody>
          <a:bodyPr wrap="none">
            <a:spAutoFit/>
          </a:bodyPr>
          <a:lstStyle/>
          <a:p>
            <a:r>
              <a:rPr lang="en-US" sz="1800" b="1">
                <a:solidFill>
                  <a:srgbClr val="7030A0"/>
                </a:solidFill>
                <a:latin typeface="SVN-DK Clochard" panose="02000000000000000000" pitchFamily="50" charset="0"/>
                <a:ea typeface="Concert One"/>
                <a:cs typeface="Concert One"/>
              </a:rPr>
              <a:t>Phân tích các nguyên nhân gây ra </a:t>
            </a:r>
          </a:p>
        </p:txBody>
      </p:sp>
    </p:spTree>
    <p:extLst>
      <p:ext uri="{BB962C8B-B14F-4D97-AF65-F5344CB8AC3E}">
        <p14:creationId xmlns:p14="http://schemas.microsoft.com/office/powerpoint/2010/main" val="7414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1000"/>
                                        <p:tgtEl>
                                          <p:spTgt spid="5">
                                            <p:txEl>
                                              <p:pRg st="1" end="1"/>
                                            </p:txEl>
                                          </p:spTgt>
                                        </p:tgtEl>
                                      </p:cBhvr>
                                    </p:animEffect>
                                    <p:anim calcmode="lin" valueType="num">
                                      <p:cBhvr>
                                        <p:cTn id="2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1000"/>
                                        <p:tgtEl>
                                          <p:spTgt spid="5">
                                            <p:txEl>
                                              <p:pRg st="2" end="2"/>
                                            </p:txEl>
                                          </p:spTgt>
                                        </p:tgtEl>
                                      </p:cBhvr>
                                    </p:animEffect>
                                    <p:anim calcmode="lin" valueType="num">
                                      <p:cBhvr>
                                        <p:cTn id="27"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2" presetClass="entr" presetSubtype="4" fill="hold" nodeType="click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anim calcmode="lin" valueType="num">
                                      <p:cBhvr additive="base">
                                        <p:cTn id="33" dur="500"/>
                                        <p:tgtEl>
                                          <p:spTgt spid="5">
                                            <p:txEl>
                                              <p:pRg st="3" end="3"/>
                                            </p:txEl>
                                          </p:spTgt>
                                        </p:tgtEl>
                                        <p:attrNameLst>
                                          <p:attrName>ppt_y</p:attrName>
                                        </p:attrNameLst>
                                      </p:cBhvr>
                                      <p:tavLst>
                                        <p:tav tm="0">
                                          <p:val>
                                            <p:strVal val="#ppt_y+#ppt_h*1.125000"/>
                                          </p:val>
                                        </p:tav>
                                        <p:tav tm="100000">
                                          <p:val>
                                            <p:strVal val="#ppt_y"/>
                                          </p:val>
                                        </p:tav>
                                      </p:tavLst>
                                    </p:anim>
                                    <p:animEffect transition="in" filter="wipe(up)">
                                      <p:cBhvr>
                                        <p:cTn id="34"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grpSp>
        <p:nvGrpSpPr>
          <p:cNvPr id="236" name="Google Shape;236;p34"/>
          <p:cNvGrpSpPr/>
          <p:nvPr/>
        </p:nvGrpSpPr>
        <p:grpSpPr>
          <a:xfrm>
            <a:off x="5693051" y="4051197"/>
            <a:ext cx="824184" cy="712067"/>
            <a:chOff x="2341425" y="238100"/>
            <a:chExt cx="1328900" cy="1148125"/>
          </a:xfrm>
        </p:grpSpPr>
        <p:sp>
          <p:nvSpPr>
            <p:cNvPr id="237" name="Google Shape;237;p34"/>
            <p:cNvSpPr/>
            <p:nvPr/>
          </p:nvSpPr>
          <p:spPr>
            <a:xfrm>
              <a:off x="2341425" y="238100"/>
              <a:ext cx="1328900" cy="1148125"/>
            </a:xfrm>
            <a:custGeom>
              <a:avLst/>
              <a:gdLst/>
              <a:ahLst/>
              <a:cxnLst/>
              <a:rect l="l" t="t" r="r" b="b"/>
              <a:pathLst>
                <a:path w="53156" h="45925" extrusionOk="0">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8" name="Google Shape;238;p34"/>
            <p:cNvSpPr/>
            <p:nvPr/>
          </p:nvSpPr>
          <p:spPr>
            <a:xfrm>
              <a:off x="2990175" y="381350"/>
              <a:ext cx="254450" cy="209600"/>
            </a:xfrm>
            <a:custGeom>
              <a:avLst/>
              <a:gdLst/>
              <a:ahLst/>
              <a:cxnLst/>
              <a:rect l="l" t="t" r="r" b="b"/>
              <a:pathLst>
                <a:path w="10178" h="8384" extrusionOk="0">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9" name="Google Shape;239;p34"/>
            <p:cNvSpPr/>
            <p:nvPr/>
          </p:nvSpPr>
          <p:spPr>
            <a:xfrm>
              <a:off x="3026350" y="441550"/>
              <a:ext cx="247225" cy="201350"/>
            </a:xfrm>
            <a:custGeom>
              <a:avLst/>
              <a:gdLst/>
              <a:ahLst/>
              <a:cxnLst/>
              <a:rect l="l" t="t" r="r" b="b"/>
              <a:pathLst>
                <a:path w="9889" h="8054" extrusionOk="0">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0" name="Google Shape;240;p34"/>
            <p:cNvSpPr/>
            <p:nvPr/>
          </p:nvSpPr>
          <p:spPr>
            <a:xfrm>
              <a:off x="3172850" y="661350"/>
              <a:ext cx="224850" cy="198300"/>
            </a:xfrm>
            <a:custGeom>
              <a:avLst/>
              <a:gdLst/>
              <a:ahLst/>
              <a:cxnLst/>
              <a:rect l="l" t="t" r="r" b="b"/>
              <a:pathLst>
                <a:path w="8994" h="7932" extrusionOk="0">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1" name="Google Shape;241;p34"/>
            <p:cNvSpPr/>
            <p:nvPr/>
          </p:nvSpPr>
          <p:spPr>
            <a:xfrm>
              <a:off x="3219000" y="725650"/>
              <a:ext cx="226500" cy="215375"/>
            </a:xfrm>
            <a:custGeom>
              <a:avLst/>
              <a:gdLst/>
              <a:ahLst/>
              <a:cxnLst/>
              <a:rect l="l" t="t" r="r" b="b"/>
              <a:pathLst>
                <a:path w="9060" h="8615" extrusionOk="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2" name="Google Shape;242;p34"/>
            <p:cNvSpPr/>
            <p:nvPr/>
          </p:nvSpPr>
          <p:spPr>
            <a:xfrm>
              <a:off x="2528200" y="658025"/>
              <a:ext cx="405900" cy="260600"/>
            </a:xfrm>
            <a:custGeom>
              <a:avLst/>
              <a:gdLst/>
              <a:ahLst/>
              <a:cxnLst/>
              <a:rect l="l" t="t" r="r" b="b"/>
              <a:pathLst>
                <a:path w="16236" h="10424" extrusionOk="0">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3" name="Google Shape;243;p34"/>
            <p:cNvSpPr/>
            <p:nvPr/>
          </p:nvSpPr>
          <p:spPr>
            <a:xfrm>
              <a:off x="2739725" y="878000"/>
              <a:ext cx="265375" cy="114400"/>
            </a:xfrm>
            <a:custGeom>
              <a:avLst/>
              <a:gdLst/>
              <a:ahLst/>
              <a:cxnLst/>
              <a:rect l="l" t="t" r="r" b="b"/>
              <a:pathLst>
                <a:path w="10615" h="4576" extrusionOk="0">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4" name="Google Shape;244;p34"/>
            <p:cNvSpPr/>
            <p:nvPr/>
          </p:nvSpPr>
          <p:spPr>
            <a:xfrm>
              <a:off x="2783475" y="946275"/>
              <a:ext cx="254775" cy="113000"/>
            </a:xfrm>
            <a:custGeom>
              <a:avLst/>
              <a:gdLst/>
              <a:ahLst/>
              <a:cxnLst/>
              <a:rect l="l" t="t" r="r" b="b"/>
              <a:pathLst>
                <a:path w="10191" h="4520" extrusionOk="0">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5" name="Google Shape;245;p34"/>
            <p:cNvSpPr/>
            <p:nvPr/>
          </p:nvSpPr>
          <p:spPr>
            <a:xfrm>
              <a:off x="2839925" y="1007825"/>
              <a:ext cx="259925" cy="117700"/>
            </a:xfrm>
            <a:custGeom>
              <a:avLst/>
              <a:gdLst/>
              <a:ahLst/>
              <a:cxnLst/>
              <a:rect l="l" t="t" r="r" b="b"/>
              <a:pathLst>
                <a:path w="10397" h="4708" extrusionOk="0">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sp>
        <p:nvSpPr>
          <p:cNvPr id="17" name="Google Shape;194;p31"/>
          <p:cNvSpPr txBox="1">
            <a:spLocks/>
          </p:cNvSpPr>
          <p:nvPr/>
        </p:nvSpPr>
        <p:spPr>
          <a:xfrm>
            <a:off x="1000218" y="608063"/>
            <a:ext cx="406585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b="1">
                <a:solidFill>
                  <a:schemeClr val="accent2"/>
                </a:solidFill>
                <a:latin typeface="SVN-DK Clochard" panose="02000000000000000000" pitchFamily="50" charset="0"/>
                <a:ea typeface="Concert One"/>
                <a:cs typeface="Concert One"/>
                <a:sym typeface="Concert One"/>
              </a:rPr>
              <a:t>Loại</a:t>
            </a:r>
            <a:r>
              <a:rPr lang="en-US" sz="2800" b="1">
                <a:solidFill>
                  <a:srgbClr val="FF0000"/>
                </a:solidFill>
                <a:latin typeface="SVN-DK Clochard" panose="02000000000000000000" pitchFamily="50" charset="0"/>
              </a:rPr>
              <a:t> </a:t>
            </a:r>
            <a:r>
              <a:rPr lang="en-US" sz="2800" b="1">
                <a:solidFill>
                  <a:schemeClr val="accent2"/>
                </a:solidFill>
                <a:latin typeface="SVN-DK Clochard" panose="02000000000000000000" pitchFamily="50" charset="0"/>
                <a:ea typeface="Concert One"/>
                <a:cs typeface="Concert One"/>
              </a:rPr>
              <a:t>rủi ro: Schedule</a:t>
            </a:r>
          </a:p>
        </p:txBody>
      </p:sp>
      <p:pic>
        <p:nvPicPr>
          <p:cNvPr id="18" name="Google Shape;205;p31"/>
          <p:cNvPicPr preferRelativeResize="0"/>
          <p:nvPr/>
        </p:nvPicPr>
        <p:blipFill>
          <a:blip r:embed="rId3">
            <a:alphaModFix amt="80000"/>
          </a:blip>
          <a:stretch>
            <a:fillRect/>
          </a:stretch>
        </p:blipFill>
        <p:spPr>
          <a:xfrm rot="-8782544" flipH="1">
            <a:off x="4894872" y="926362"/>
            <a:ext cx="785988" cy="508803"/>
          </a:xfrm>
          <a:prstGeom prst="rect">
            <a:avLst/>
          </a:prstGeom>
          <a:noFill/>
          <a:ln>
            <a:noFill/>
          </a:ln>
        </p:spPr>
      </p:pic>
      <p:sp>
        <p:nvSpPr>
          <p:cNvPr id="5" name="Rectangle 4"/>
          <p:cNvSpPr/>
          <p:nvPr/>
        </p:nvSpPr>
        <p:spPr>
          <a:xfrm>
            <a:off x="1127263" y="1498106"/>
            <a:ext cx="5143908" cy="341632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vi-VN" sz="1600" b="1">
                <a:solidFill>
                  <a:srgbClr val="00B050"/>
                </a:solidFill>
                <a:latin typeface="SVN-DK Clochard" panose="02000000000000000000" pitchFamily="50" charset="0"/>
                <a:ea typeface="Concert One"/>
                <a:cs typeface="Concert One"/>
              </a:rPr>
              <a:t>Dự án càng lớn thì rủi ro càng nhiều.</a:t>
            </a:r>
          </a:p>
          <a:p>
            <a:pPr marL="285750" indent="-285750" algn="just">
              <a:lnSpc>
                <a:spcPct val="150000"/>
              </a:lnSpc>
              <a:buFont typeface="Arial" panose="020B0604020202020204" pitchFamily="34" charset="0"/>
              <a:buChar char="•"/>
            </a:pPr>
            <a:r>
              <a:rPr lang="vi-VN" sz="1600" b="1">
                <a:solidFill>
                  <a:schemeClr val="accent1"/>
                </a:solidFill>
                <a:latin typeface="SVN-DK Clochard" panose="02000000000000000000" pitchFamily="50" charset="0"/>
                <a:ea typeface="Concert One"/>
                <a:cs typeface="Concert One"/>
              </a:rPr>
              <a:t>Việc dự báo rủi ro phụ thuộc vào kinh nghiệm của người </a:t>
            </a:r>
            <a:r>
              <a:rPr lang="en-US" sz="1600" b="1" smtClean="0">
                <a:solidFill>
                  <a:schemeClr val="accent1"/>
                </a:solidFill>
                <a:latin typeface="SVN-DK Clochard" panose="02000000000000000000" pitchFamily="50" charset="0"/>
                <a:ea typeface="Concert One"/>
                <a:cs typeface="Concert One"/>
              </a:rPr>
              <a:t>n</a:t>
            </a:r>
            <a:r>
              <a:rPr lang="vi-VN" sz="1600" b="1" smtClean="0">
                <a:solidFill>
                  <a:schemeClr val="accent1"/>
                </a:solidFill>
                <a:latin typeface="SVN-DK Clochard" panose="02000000000000000000" pitchFamily="50" charset="0"/>
                <a:ea typeface="Concert One"/>
                <a:cs typeface="Concert One"/>
              </a:rPr>
              <a:t>gười </a:t>
            </a:r>
            <a:r>
              <a:rPr lang="vi-VN" sz="1600" b="1">
                <a:solidFill>
                  <a:schemeClr val="accent1"/>
                </a:solidFill>
                <a:latin typeface="SVN-DK Clochard" panose="02000000000000000000" pitchFamily="50" charset="0"/>
                <a:ea typeface="Concert One"/>
                <a:cs typeface="Concert One"/>
              </a:rPr>
              <a:t>quản lý dự án</a:t>
            </a:r>
          </a:p>
          <a:p>
            <a:pPr marL="285750" indent="-285750" algn="just">
              <a:lnSpc>
                <a:spcPct val="150000"/>
              </a:lnSpc>
              <a:buFont typeface="Arial" panose="020B0604020202020204" pitchFamily="34" charset="0"/>
              <a:buChar char="•"/>
            </a:pPr>
            <a:r>
              <a:rPr lang="vi-VN" sz="1600" b="1">
                <a:solidFill>
                  <a:srgbClr val="7030A0"/>
                </a:solidFill>
                <a:latin typeface="SVN-DK Clochard" panose="02000000000000000000" pitchFamily="50" charset="0"/>
                <a:ea typeface="Concert One"/>
                <a:cs typeface="Concert One"/>
              </a:rPr>
              <a:t>Kiểm soát rủi ro không nhằm loại bỏ rủi ro, chỉ nhằm hạn chế tối thiểu thiệt hại của rủi ro.</a:t>
            </a:r>
          </a:p>
          <a:p>
            <a:pPr marL="285750" indent="-285750" algn="just">
              <a:lnSpc>
                <a:spcPct val="150000"/>
              </a:lnSpc>
              <a:buFont typeface="Arial" panose="020B0604020202020204" pitchFamily="34" charset="0"/>
              <a:buChar char="•"/>
            </a:pPr>
            <a:r>
              <a:rPr lang="vi-VN" sz="1600" b="1">
                <a:solidFill>
                  <a:srgbClr val="0070C0"/>
                </a:solidFill>
                <a:latin typeface="SVN-DK Clochard" panose="02000000000000000000" pitchFamily="50" charset="0"/>
                <a:ea typeface="Concert One"/>
                <a:cs typeface="Concert One"/>
              </a:rPr>
              <a:t>Không thể loại trừ được triệt để</a:t>
            </a:r>
          </a:p>
          <a:p>
            <a:pPr marL="285750" indent="-285750" algn="just">
              <a:lnSpc>
                <a:spcPct val="150000"/>
              </a:lnSpc>
              <a:buFont typeface="Arial" panose="020B0604020202020204" pitchFamily="34" charset="0"/>
              <a:buChar char="•"/>
            </a:pPr>
            <a:r>
              <a:rPr lang="vi-VN" sz="1600" b="1">
                <a:solidFill>
                  <a:srgbClr val="002060"/>
                </a:solidFill>
                <a:latin typeface="SVN-DK Clochard" panose="02000000000000000000" pitchFamily="50" charset="0"/>
                <a:ea typeface="Concert One"/>
                <a:cs typeface="Concert One"/>
              </a:rPr>
              <a:t>Không phải cứ tập trung hết sức để ngăn chặn và đề phòng rủi ro đã là tốt, vì có thể phải trả giá đắt, nếu rủi ro không xảy ra. Do đó, cần dự báo rủi ro chính xác.</a:t>
            </a:r>
            <a:endParaRPr lang="en-US" sz="1600" b="1">
              <a:solidFill>
                <a:srgbClr val="002060"/>
              </a:solidFill>
              <a:latin typeface="SVN-DK Clochard" panose="02000000000000000000" pitchFamily="50" charset="0"/>
              <a:ea typeface="Concert One"/>
              <a:cs typeface="Concert One"/>
            </a:endParaRPr>
          </a:p>
        </p:txBody>
      </p:sp>
      <p:sp>
        <p:nvSpPr>
          <p:cNvPr id="6" name="Rectangle 5"/>
          <p:cNvSpPr/>
          <p:nvPr/>
        </p:nvSpPr>
        <p:spPr>
          <a:xfrm>
            <a:off x="1224032" y="1180763"/>
            <a:ext cx="2380780" cy="369332"/>
          </a:xfrm>
          <a:prstGeom prst="rect">
            <a:avLst/>
          </a:prstGeom>
        </p:spPr>
        <p:txBody>
          <a:bodyPr wrap="none">
            <a:spAutoFit/>
          </a:bodyPr>
          <a:lstStyle/>
          <a:p>
            <a:r>
              <a:rPr lang="vi-VN" sz="1800" b="1">
                <a:solidFill>
                  <a:schemeClr val="accent2"/>
                </a:solidFill>
                <a:latin typeface="SVN-DK Clochard" panose="02000000000000000000" pitchFamily="50" charset="0"/>
                <a:ea typeface="Concert One"/>
                <a:cs typeface="Concert One"/>
              </a:rPr>
              <a:t>Chúng ta cần phải lưu ý</a:t>
            </a:r>
            <a:endParaRPr lang="en-US" sz="1800" b="1">
              <a:solidFill>
                <a:schemeClr val="accent2"/>
              </a:solidFill>
              <a:latin typeface="SVN-DK Clochard" panose="02000000000000000000" pitchFamily="50" charset="0"/>
              <a:ea typeface="Concert One"/>
              <a:cs typeface="Concert One"/>
            </a:endParaRPr>
          </a:p>
        </p:txBody>
      </p:sp>
    </p:spTree>
    <p:extLst>
      <p:ext uri="{BB962C8B-B14F-4D97-AF65-F5344CB8AC3E}">
        <p14:creationId xmlns:p14="http://schemas.microsoft.com/office/powerpoint/2010/main" val="187063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wipe(down)">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5"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750"/>
                                        <p:tgtEl>
                                          <p:spTgt spid="5">
                                            <p:txEl>
                                              <p:pRg st="1" end="1"/>
                                            </p:txEl>
                                          </p:spTgt>
                                        </p:tgtEl>
                                      </p:cBhvr>
                                    </p:animEffect>
                                    <p:anim calcmode="lin" valueType="num">
                                      <p:cBhvr>
                                        <p:cTn id="20" dur="750" fill="hold"/>
                                        <p:tgtEl>
                                          <p:spTgt spid="5">
                                            <p:txEl>
                                              <p:pRg st="1" end="1"/>
                                            </p:txEl>
                                          </p:spTgt>
                                        </p:tgtEl>
                                        <p:attrNameLst>
                                          <p:attrName>style.rotation</p:attrName>
                                        </p:attrNameLst>
                                      </p:cBhvr>
                                      <p:tavLst>
                                        <p:tav tm="0">
                                          <p:val>
                                            <p:fltVal val="720"/>
                                          </p:val>
                                        </p:tav>
                                        <p:tav tm="100000">
                                          <p:val>
                                            <p:fltVal val="0"/>
                                          </p:val>
                                        </p:tav>
                                      </p:tavLst>
                                    </p:anim>
                                    <p:anim calcmode="lin" valueType="num">
                                      <p:cBhvr>
                                        <p:cTn id="21" dur="750" fill="hold"/>
                                        <p:tgtEl>
                                          <p:spTgt spid="5">
                                            <p:txEl>
                                              <p:pRg st="1" end="1"/>
                                            </p:txEl>
                                          </p:spTgt>
                                        </p:tgtEl>
                                        <p:attrNameLst>
                                          <p:attrName>ppt_h</p:attrName>
                                        </p:attrNameLst>
                                      </p:cBhvr>
                                      <p:tavLst>
                                        <p:tav tm="0">
                                          <p:val>
                                            <p:fltVal val="0"/>
                                          </p:val>
                                        </p:tav>
                                        <p:tav tm="100000">
                                          <p:val>
                                            <p:strVal val="#ppt_h"/>
                                          </p:val>
                                        </p:tav>
                                      </p:tavLst>
                                    </p:anim>
                                    <p:anim calcmode="lin" valueType="num">
                                      <p:cBhvr>
                                        <p:cTn id="22" dur="750" fill="hold"/>
                                        <p:tgtEl>
                                          <p:spTgt spid="5">
                                            <p:txEl>
                                              <p:pRg st="1" end="1"/>
                                            </p:txEl>
                                          </p:spTgt>
                                        </p:tgtEl>
                                        <p:attrNameLst>
                                          <p:attrName>ppt_w</p:attrName>
                                        </p:attrNameLst>
                                      </p:cBhvr>
                                      <p:tavLst>
                                        <p:tav tm="0">
                                          <p:val>
                                            <p:fltVal val="0"/>
                                          </p:val>
                                        </p:tav>
                                        <p:tav tm="100000">
                                          <p:val>
                                            <p:strVal val="#ppt_w"/>
                                          </p:val>
                                        </p:tav>
                                      </p:tavLst>
                                    </p:anim>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anim calcmode="lin" valueType="num">
                                      <p:cBhvr>
                                        <p:cTn id="27" dur="750" fill="hold"/>
                                        <p:tgtEl>
                                          <p:spTgt spid="5">
                                            <p:txEl>
                                              <p:pRg st="2" end="2"/>
                                            </p:txEl>
                                          </p:spTgt>
                                        </p:tgtEl>
                                        <p:attrNameLst>
                                          <p:attrName>ppt_w</p:attrName>
                                        </p:attrNameLst>
                                      </p:cBhvr>
                                      <p:tavLst>
                                        <p:tav tm="0">
                                          <p:val>
                                            <p:fltVal val="0"/>
                                          </p:val>
                                        </p:tav>
                                        <p:tav tm="100000">
                                          <p:val>
                                            <p:strVal val="#ppt_w"/>
                                          </p:val>
                                        </p:tav>
                                      </p:tavLst>
                                    </p:anim>
                                    <p:anim calcmode="lin" valueType="num">
                                      <p:cBhvr>
                                        <p:cTn id="28" dur="750" fill="hold"/>
                                        <p:tgtEl>
                                          <p:spTgt spid="5">
                                            <p:txEl>
                                              <p:pRg st="2" end="2"/>
                                            </p:txEl>
                                          </p:spTgt>
                                        </p:tgtEl>
                                        <p:attrNameLst>
                                          <p:attrName>ppt_h</p:attrName>
                                        </p:attrNameLst>
                                      </p:cBhvr>
                                      <p:tavLst>
                                        <p:tav tm="0">
                                          <p:val>
                                            <p:fltVal val="0"/>
                                          </p:val>
                                        </p:tav>
                                        <p:tav tm="100000">
                                          <p:val>
                                            <p:strVal val="#ppt_h"/>
                                          </p:val>
                                        </p:tav>
                                      </p:tavLst>
                                    </p:anim>
                                    <p:anim calcmode="lin" valueType="num">
                                      <p:cBhvr>
                                        <p:cTn id="29" dur="750" fill="hold"/>
                                        <p:tgtEl>
                                          <p:spTgt spid="5">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30" dur="750" fill="hold"/>
                                        <p:tgtEl>
                                          <p:spTgt spid="5">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wipe(down)">
                                      <p:cBhvr>
                                        <p:cTn id="35" dur="580">
                                          <p:stCondLst>
                                            <p:cond delay="0"/>
                                          </p:stCondLst>
                                        </p:cTn>
                                        <p:tgtEl>
                                          <p:spTgt spid="5">
                                            <p:txEl>
                                              <p:pRg st="3" end="3"/>
                                            </p:txEl>
                                          </p:spTgt>
                                        </p:tgtEl>
                                      </p:cBhvr>
                                    </p:animEffect>
                                    <p:anim calcmode="lin" valueType="num">
                                      <p:cBhvr>
                                        <p:cTn id="36" dur="1822" tmFilter="0,0; 0.14,0.36; 0.43,0.73; 0.71,0.91; 1.0,1.0">
                                          <p:stCondLst>
                                            <p:cond delay="0"/>
                                          </p:stCondLst>
                                        </p:cTn>
                                        <p:tgtEl>
                                          <p:spTgt spid="5">
                                            <p:txEl>
                                              <p:pRg st="3" end="3"/>
                                            </p:txEl>
                                          </p:spTgt>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5">
                                            <p:txEl>
                                              <p:pRg st="3" end="3"/>
                                            </p:txEl>
                                          </p:spTgt>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5">
                                            <p:txEl>
                                              <p:pRg st="3" end="3"/>
                                            </p:txEl>
                                          </p:spTgt>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5">
                                            <p:txEl>
                                              <p:pRg st="3" end="3"/>
                                            </p:txEl>
                                          </p:spTgt>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5">
                                            <p:txEl>
                                              <p:pRg st="3" end="3"/>
                                            </p:txEl>
                                          </p:spTgt>
                                        </p:tgtEl>
                                        <p:attrNameLst>
                                          <p:attrName>ppt_y</p:attrName>
                                        </p:attrNameLst>
                                      </p:cBhvr>
                                      <p:tavLst>
                                        <p:tav tm="0" fmla="#ppt_y-sin(pi*$)/81">
                                          <p:val>
                                            <p:fltVal val="0"/>
                                          </p:val>
                                        </p:tav>
                                        <p:tav tm="100000">
                                          <p:val>
                                            <p:fltVal val="1"/>
                                          </p:val>
                                        </p:tav>
                                      </p:tavLst>
                                    </p:anim>
                                    <p:animScale>
                                      <p:cBhvr>
                                        <p:cTn id="41" dur="26">
                                          <p:stCondLst>
                                            <p:cond delay="650"/>
                                          </p:stCondLst>
                                        </p:cTn>
                                        <p:tgtEl>
                                          <p:spTgt spid="5">
                                            <p:txEl>
                                              <p:pRg st="3" end="3"/>
                                            </p:txEl>
                                          </p:spTgt>
                                        </p:tgtEl>
                                      </p:cBhvr>
                                      <p:to x="100000" y="60000"/>
                                    </p:animScale>
                                    <p:animScale>
                                      <p:cBhvr>
                                        <p:cTn id="42" dur="166" decel="50000">
                                          <p:stCondLst>
                                            <p:cond delay="676"/>
                                          </p:stCondLst>
                                        </p:cTn>
                                        <p:tgtEl>
                                          <p:spTgt spid="5">
                                            <p:txEl>
                                              <p:pRg st="3" end="3"/>
                                            </p:txEl>
                                          </p:spTgt>
                                        </p:tgtEl>
                                      </p:cBhvr>
                                      <p:to x="100000" y="100000"/>
                                    </p:animScale>
                                    <p:animScale>
                                      <p:cBhvr>
                                        <p:cTn id="43" dur="26">
                                          <p:stCondLst>
                                            <p:cond delay="1312"/>
                                          </p:stCondLst>
                                        </p:cTn>
                                        <p:tgtEl>
                                          <p:spTgt spid="5">
                                            <p:txEl>
                                              <p:pRg st="3" end="3"/>
                                            </p:txEl>
                                          </p:spTgt>
                                        </p:tgtEl>
                                      </p:cBhvr>
                                      <p:to x="100000" y="80000"/>
                                    </p:animScale>
                                    <p:animScale>
                                      <p:cBhvr>
                                        <p:cTn id="44" dur="166" decel="50000">
                                          <p:stCondLst>
                                            <p:cond delay="1338"/>
                                          </p:stCondLst>
                                        </p:cTn>
                                        <p:tgtEl>
                                          <p:spTgt spid="5">
                                            <p:txEl>
                                              <p:pRg st="3" end="3"/>
                                            </p:txEl>
                                          </p:spTgt>
                                        </p:tgtEl>
                                      </p:cBhvr>
                                      <p:to x="100000" y="100000"/>
                                    </p:animScale>
                                    <p:animScale>
                                      <p:cBhvr>
                                        <p:cTn id="45" dur="26">
                                          <p:stCondLst>
                                            <p:cond delay="1642"/>
                                          </p:stCondLst>
                                        </p:cTn>
                                        <p:tgtEl>
                                          <p:spTgt spid="5">
                                            <p:txEl>
                                              <p:pRg st="3" end="3"/>
                                            </p:txEl>
                                          </p:spTgt>
                                        </p:tgtEl>
                                      </p:cBhvr>
                                      <p:to x="100000" y="90000"/>
                                    </p:animScale>
                                    <p:animScale>
                                      <p:cBhvr>
                                        <p:cTn id="46" dur="166" decel="50000">
                                          <p:stCondLst>
                                            <p:cond delay="1668"/>
                                          </p:stCondLst>
                                        </p:cTn>
                                        <p:tgtEl>
                                          <p:spTgt spid="5">
                                            <p:txEl>
                                              <p:pRg st="3" end="3"/>
                                            </p:txEl>
                                          </p:spTgt>
                                        </p:tgtEl>
                                      </p:cBhvr>
                                      <p:to x="100000" y="100000"/>
                                    </p:animScale>
                                    <p:animScale>
                                      <p:cBhvr>
                                        <p:cTn id="47" dur="26">
                                          <p:stCondLst>
                                            <p:cond delay="1808"/>
                                          </p:stCondLst>
                                        </p:cTn>
                                        <p:tgtEl>
                                          <p:spTgt spid="5">
                                            <p:txEl>
                                              <p:pRg st="3" end="3"/>
                                            </p:txEl>
                                          </p:spTgt>
                                        </p:tgtEl>
                                      </p:cBhvr>
                                      <p:to x="100000" y="95000"/>
                                    </p:animScale>
                                    <p:animScale>
                                      <p:cBhvr>
                                        <p:cTn id="48" dur="166" decel="50000">
                                          <p:stCondLst>
                                            <p:cond delay="1834"/>
                                          </p:stCondLst>
                                        </p:cTn>
                                        <p:tgtEl>
                                          <p:spTgt spid="5">
                                            <p:txEl>
                                              <p:pRg st="3" end="3"/>
                                            </p:txEl>
                                          </p:spTgt>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5">
                                            <p:txEl>
                                              <p:pRg st="4" end="4"/>
                                            </p:txEl>
                                          </p:spTgt>
                                        </p:tgtEl>
                                        <p:attrNameLst>
                                          <p:attrName>style.visibility</p:attrName>
                                        </p:attrNameLst>
                                      </p:cBhvr>
                                      <p:to>
                                        <p:strVal val="visible"/>
                                      </p:to>
                                    </p:set>
                                    <p:animEffect transition="in" filter="randombar(horizontal)">
                                      <p:cBhvr>
                                        <p:cTn id="53"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41"/>
          <p:cNvSpPr txBox="1">
            <a:spLocks noGrp="1"/>
          </p:cNvSpPr>
          <p:nvPr>
            <p:ph type="body" idx="1"/>
          </p:nvPr>
        </p:nvSpPr>
        <p:spPr>
          <a:xfrm>
            <a:off x="1289816" y="979103"/>
            <a:ext cx="5074113" cy="3891552"/>
          </a:xfrm>
          <a:prstGeom prst="rect">
            <a:avLst/>
          </a:prstGeom>
        </p:spPr>
        <p:txBody>
          <a:bodyPr spcFirstLastPara="1" wrap="square" lIns="91425" tIns="91425" rIns="91425" bIns="91425" anchor="ctr" anchorCtr="0">
            <a:noAutofit/>
          </a:bodyPr>
          <a:lstStyle/>
          <a:p>
            <a:pPr marL="0" indent="0">
              <a:buClr>
                <a:srgbClr val="000000"/>
              </a:buClr>
              <a:buFont typeface="Arial"/>
              <a:buNone/>
            </a:pPr>
            <a:r>
              <a:rPr lang="vi-VN" sz="2000" b="1">
                <a:solidFill>
                  <a:schemeClr val="accent2"/>
                </a:solidFill>
                <a:latin typeface="SVN-DK Clochard" panose="02000000000000000000" pitchFamily="50" charset="0"/>
                <a:ea typeface="Concert One"/>
                <a:cs typeface="Concert One"/>
              </a:rPr>
              <a:t>Q</a:t>
            </a:r>
            <a:r>
              <a:rPr lang="vi-VN" sz="2000" b="1">
                <a:solidFill>
                  <a:schemeClr val="accent2"/>
                </a:solidFill>
                <a:latin typeface="SVN-DK Clochard" panose="02000000000000000000" pitchFamily="50" charset="0"/>
                <a:ea typeface="Concert One"/>
                <a:cs typeface="Concert One"/>
                <a:sym typeface="Arial"/>
              </a:rPr>
              <a:t>uản lý rủi ro không chỉ thực hiện trong một giai đoạn dự án (như cách chúng ta vẫn đang thực hiện) mà phải tiến hành xuyên suốt trong quá trình quản lý dự án. </a:t>
            </a:r>
            <a:endParaRPr lang="en-US" sz="2000" b="1" smtClean="0">
              <a:solidFill>
                <a:schemeClr val="accent2"/>
              </a:solidFill>
              <a:latin typeface="SVN-DK Clochard" panose="02000000000000000000" pitchFamily="50" charset="0"/>
              <a:ea typeface="Concert One"/>
              <a:cs typeface="Concert One"/>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89">
                                            <p:txEl>
                                              <p:pRg st="0" end="0"/>
                                            </p:txEl>
                                          </p:spTgt>
                                        </p:tgtEl>
                                        <p:attrNameLst>
                                          <p:attrName>style.visibility</p:attrName>
                                        </p:attrNameLst>
                                      </p:cBhvr>
                                      <p:to>
                                        <p:strVal val="visible"/>
                                      </p:to>
                                    </p:set>
                                    <p:animEffect transition="in" filter="barn(inVertical)">
                                      <p:cBhvr>
                                        <p:cTn id="7" dur="500"/>
                                        <p:tgtEl>
                                          <p:spTgt spid="3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1" name="Google Shape;211;p32"/>
          <p:cNvPicPr preferRelativeResize="0"/>
          <p:nvPr/>
        </p:nvPicPr>
        <p:blipFill>
          <a:blip r:embed="rId3">
            <a:alphaModFix amt="86000"/>
          </a:blip>
          <a:stretch>
            <a:fillRect/>
          </a:stretch>
        </p:blipFill>
        <p:spPr>
          <a:xfrm rot="1344117">
            <a:off x="2680926" y="1324475"/>
            <a:ext cx="1496149" cy="1160650"/>
          </a:xfrm>
          <a:prstGeom prst="rect">
            <a:avLst/>
          </a:prstGeom>
          <a:noFill/>
          <a:ln>
            <a:noFill/>
          </a:ln>
        </p:spPr>
      </p:pic>
      <p:sp>
        <p:nvSpPr>
          <p:cNvPr id="210" name="Google Shape;210;p32"/>
          <p:cNvSpPr txBox="1">
            <a:spLocks noGrp="1"/>
          </p:cNvSpPr>
          <p:nvPr>
            <p:ph type="title" idx="2"/>
          </p:nvPr>
        </p:nvSpPr>
        <p:spPr>
          <a:xfrm>
            <a:off x="2635200" y="1403800"/>
            <a:ext cx="1587600" cy="1002000"/>
          </a:xfrm>
          <a:prstGeom prst="rect">
            <a:avLst/>
          </a:prstGeom>
        </p:spPr>
        <p:txBody>
          <a:bodyPr spcFirstLastPara="1" wrap="square" lIns="91425" tIns="91425" rIns="91425" bIns="91425" anchor="ctr" anchorCtr="0">
            <a:noAutofit/>
          </a:bodyPr>
          <a:lstStyle/>
          <a:p>
            <a:r>
              <a:rPr lang="en" smtClean="0"/>
              <a:t>04</a:t>
            </a:r>
            <a:endParaRPr/>
          </a:p>
        </p:txBody>
      </p:sp>
      <p:pic>
        <p:nvPicPr>
          <p:cNvPr id="212" name="Google Shape;212;p32"/>
          <p:cNvPicPr preferRelativeResize="0"/>
          <p:nvPr/>
        </p:nvPicPr>
        <p:blipFill rotWithShape="1">
          <a:blip r:embed="rId4">
            <a:alphaModFix/>
          </a:blip>
          <a:srcRect t="16970" r="8892" b="21025"/>
          <a:stretch/>
        </p:blipFill>
        <p:spPr>
          <a:xfrm rot="10800000">
            <a:off x="-309300" y="1225600"/>
            <a:ext cx="2036850" cy="810276"/>
          </a:xfrm>
          <a:prstGeom prst="rect">
            <a:avLst/>
          </a:prstGeom>
          <a:noFill/>
          <a:ln>
            <a:noFill/>
          </a:ln>
        </p:spPr>
      </p:pic>
      <p:pic>
        <p:nvPicPr>
          <p:cNvPr id="213" name="Google Shape;213;p32"/>
          <p:cNvPicPr preferRelativeResize="0"/>
          <p:nvPr/>
        </p:nvPicPr>
        <p:blipFill rotWithShape="1">
          <a:blip r:embed="rId5">
            <a:alphaModFix/>
          </a:blip>
          <a:srcRect t="16734" r="8892" b="18300"/>
          <a:stretch/>
        </p:blipFill>
        <p:spPr>
          <a:xfrm rot="10800000">
            <a:off x="-309300" y="1737957"/>
            <a:ext cx="2036850" cy="846042"/>
          </a:xfrm>
          <a:prstGeom prst="rect">
            <a:avLst/>
          </a:prstGeom>
          <a:noFill/>
          <a:ln>
            <a:noFill/>
          </a:ln>
        </p:spPr>
      </p:pic>
      <p:sp>
        <p:nvSpPr>
          <p:cNvPr id="214" name="Google Shape;214;p32"/>
          <p:cNvSpPr txBox="1">
            <a:spLocks noGrp="1"/>
          </p:cNvSpPr>
          <p:nvPr>
            <p:ph type="title"/>
          </p:nvPr>
        </p:nvSpPr>
        <p:spPr>
          <a:xfrm>
            <a:off x="566928" y="2639196"/>
            <a:ext cx="5779008" cy="815700"/>
          </a:xfrm>
          <a:prstGeom prst="rect">
            <a:avLst/>
          </a:prstGeom>
        </p:spPr>
        <p:txBody>
          <a:bodyPr spcFirstLastPara="1" wrap="square" lIns="91425" tIns="91425" rIns="91425" bIns="91425" anchor="t" anchorCtr="0">
            <a:noAutofit/>
          </a:bodyPr>
          <a:lstStyle/>
          <a:p>
            <a:pPr lvl="0"/>
            <a:r>
              <a:rPr lang="en-US" smtClean="0">
                <a:latin typeface="SVN-DK Clochard" panose="02000000000000000000" pitchFamily="50" charset="0"/>
              </a:rPr>
              <a:t>CÁC QUY TRÌNH QUẢN LÝ</a:t>
            </a:r>
            <a:endParaRPr lang="en-US">
              <a:latin typeface="SVN-DK Clochard" panose="02000000000000000000" pitchFamily="50" charset="0"/>
            </a:endParaRPr>
          </a:p>
        </p:txBody>
      </p:sp>
      <p:pic>
        <p:nvPicPr>
          <p:cNvPr id="7" name="Picture 2" descr="Chăm sóc cây cảnh - Hải đăng Garden"/>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439127" y="1209412"/>
            <a:ext cx="1933955" cy="141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1523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5" name="Picture 4"/>
          <p:cNvPicPr>
            <a:picLocks noChangeAspect="1"/>
          </p:cNvPicPr>
          <p:nvPr/>
        </p:nvPicPr>
        <p:blipFill rotWithShape="1">
          <a:blip r:embed="rId3"/>
          <a:srcRect l="26679" r="25223"/>
          <a:stretch/>
        </p:blipFill>
        <p:spPr>
          <a:xfrm rot="19180708">
            <a:off x="1166608" y="1781986"/>
            <a:ext cx="1209850" cy="1447066"/>
          </a:xfrm>
          <a:prstGeom prst="rect">
            <a:avLst/>
          </a:prstGeom>
        </p:spPr>
      </p:pic>
      <p:sp>
        <p:nvSpPr>
          <p:cNvPr id="342" name="Google Shape;342;p39"/>
          <p:cNvSpPr txBox="1">
            <a:spLocks noGrp="1"/>
          </p:cNvSpPr>
          <p:nvPr>
            <p:ph type="title" idx="4"/>
          </p:nvPr>
        </p:nvSpPr>
        <p:spPr>
          <a:xfrm>
            <a:off x="458020" y="498051"/>
            <a:ext cx="2666700" cy="1166400"/>
          </a:xfrm>
          <a:prstGeom prst="rect">
            <a:avLst/>
          </a:prstGeom>
        </p:spPr>
        <p:txBody>
          <a:bodyPr spcFirstLastPara="1" wrap="square" lIns="91425" tIns="91425" rIns="91425" bIns="91425" anchor="t" anchorCtr="0">
            <a:noAutofit/>
          </a:bodyPr>
          <a:lstStyle/>
          <a:p>
            <a:r>
              <a:rPr lang="en" smtClean="0">
                <a:latin typeface="SVN-DK Clochard" panose="02000000000000000000" pitchFamily="50" charset="0"/>
              </a:rPr>
              <a:t>Quy trình quản lý rủi ro là gì?</a:t>
            </a:r>
            <a:endParaRPr>
              <a:latin typeface="SVN-DK Clochard" panose="02000000000000000000" pitchFamily="50" charset="0"/>
            </a:endParaRPr>
          </a:p>
        </p:txBody>
      </p:sp>
      <p:grpSp>
        <p:nvGrpSpPr>
          <p:cNvPr id="344" name="Google Shape;344;p39"/>
          <p:cNvGrpSpPr/>
          <p:nvPr/>
        </p:nvGrpSpPr>
        <p:grpSpPr>
          <a:xfrm>
            <a:off x="-337764" y="2265884"/>
            <a:ext cx="2140289" cy="2169401"/>
            <a:chOff x="-331425" y="1579700"/>
            <a:chExt cx="1880250" cy="1905825"/>
          </a:xfrm>
        </p:grpSpPr>
        <p:sp>
          <p:nvSpPr>
            <p:cNvPr id="345" name="Google Shape;345;p39"/>
            <p:cNvSpPr/>
            <p:nvPr/>
          </p:nvSpPr>
          <p:spPr>
            <a:xfrm>
              <a:off x="-72650" y="1864050"/>
              <a:ext cx="1621475" cy="1621475"/>
            </a:xfrm>
            <a:custGeom>
              <a:avLst/>
              <a:gdLst/>
              <a:ahLst/>
              <a:cxnLst/>
              <a:rect l="l" t="t" r="r" b="b"/>
              <a:pathLst>
                <a:path w="64859" h="64859" extrusionOk="0">
                  <a:moveTo>
                    <a:pt x="7060" y="1"/>
                  </a:moveTo>
                  <a:lnTo>
                    <a:pt x="1" y="57794"/>
                  </a:lnTo>
                  <a:lnTo>
                    <a:pt x="57800" y="64858"/>
                  </a:lnTo>
                  <a:lnTo>
                    <a:pt x="64858" y="7060"/>
                  </a:lnTo>
                  <a:lnTo>
                    <a:pt x="58170" y="6238"/>
                  </a:lnTo>
                  <a:lnTo>
                    <a:pt x="58170" y="6238"/>
                  </a:lnTo>
                  <a:cubicBezTo>
                    <a:pt x="59249" y="7937"/>
                    <a:pt x="58324" y="10802"/>
                    <a:pt x="55874" y="10802"/>
                  </a:cubicBezTo>
                  <a:cubicBezTo>
                    <a:pt x="55742" y="10802"/>
                    <a:pt x="55605" y="10794"/>
                    <a:pt x="55465" y="10777"/>
                  </a:cubicBezTo>
                  <a:cubicBezTo>
                    <a:pt x="52716" y="10439"/>
                    <a:pt x="52395" y="7185"/>
                    <a:pt x="53935" y="5721"/>
                  </a:cubicBezTo>
                  <a:lnTo>
                    <a:pt x="48068" y="5008"/>
                  </a:lnTo>
                  <a:lnTo>
                    <a:pt x="48068" y="5008"/>
                  </a:lnTo>
                  <a:cubicBezTo>
                    <a:pt x="48897" y="6661"/>
                    <a:pt x="47978" y="9180"/>
                    <a:pt x="45724" y="9180"/>
                  </a:cubicBezTo>
                  <a:cubicBezTo>
                    <a:pt x="45596" y="9180"/>
                    <a:pt x="45463" y="9172"/>
                    <a:pt x="45325" y="9155"/>
                  </a:cubicBezTo>
                  <a:cubicBezTo>
                    <a:pt x="42784" y="8845"/>
                    <a:pt x="42397" y="5955"/>
                    <a:pt x="43671" y="4464"/>
                  </a:cubicBezTo>
                  <a:lnTo>
                    <a:pt x="37369" y="3702"/>
                  </a:lnTo>
                  <a:lnTo>
                    <a:pt x="37369" y="3702"/>
                  </a:lnTo>
                  <a:cubicBezTo>
                    <a:pt x="37603" y="3974"/>
                    <a:pt x="37782" y="4284"/>
                    <a:pt x="37907" y="4621"/>
                  </a:cubicBezTo>
                  <a:cubicBezTo>
                    <a:pt x="38098" y="5062"/>
                    <a:pt x="38169" y="5547"/>
                    <a:pt x="38109" y="6026"/>
                  </a:cubicBezTo>
                  <a:lnTo>
                    <a:pt x="37929" y="6728"/>
                  </a:lnTo>
                  <a:cubicBezTo>
                    <a:pt x="37487" y="7799"/>
                    <a:pt x="36466" y="8409"/>
                    <a:pt x="35415" y="8409"/>
                  </a:cubicBezTo>
                  <a:cubicBezTo>
                    <a:pt x="34849" y="8409"/>
                    <a:pt x="34274" y="8232"/>
                    <a:pt x="33777" y="7854"/>
                  </a:cubicBezTo>
                  <a:cubicBezTo>
                    <a:pt x="33472" y="7647"/>
                    <a:pt x="33211" y="7392"/>
                    <a:pt x="32998" y="7092"/>
                  </a:cubicBezTo>
                  <a:cubicBezTo>
                    <a:pt x="32558" y="6494"/>
                    <a:pt x="32340" y="5802"/>
                    <a:pt x="32432" y="5051"/>
                  </a:cubicBezTo>
                  <a:cubicBezTo>
                    <a:pt x="32519" y="4333"/>
                    <a:pt x="32884" y="3674"/>
                    <a:pt x="33450" y="3223"/>
                  </a:cubicBezTo>
                  <a:lnTo>
                    <a:pt x="26761" y="2406"/>
                  </a:lnTo>
                  <a:lnTo>
                    <a:pt x="26761" y="2406"/>
                  </a:lnTo>
                  <a:cubicBezTo>
                    <a:pt x="27618" y="4006"/>
                    <a:pt x="26733" y="6506"/>
                    <a:pt x="24519" y="6506"/>
                  </a:cubicBezTo>
                  <a:cubicBezTo>
                    <a:pt x="24398" y="6506"/>
                    <a:pt x="24273" y="6498"/>
                    <a:pt x="24144" y="6483"/>
                  </a:cubicBezTo>
                  <a:cubicBezTo>
                    <a:pt x="21662" y="6178"/>
                    <a:pt x="21303" y="3315"/>
                    <a:pt x="22587" y="1895"/>
                  </a:cubicBezTo>
                  <a:lnTo>
                    <a:pt x="17493" y="1274"/>
                  </a:lnTo>
                  <a:lnTo>
                    <a:pt x="17493" y="1274"/>
                  </a:lnTo>
                  <a:cubicBezTo>
                    <a:pt x="17536" y="1405"/>
                    <a:pt x="17564" y="1541"/>
                    <a:pt x="17585" y="1677"/>
                  </a:cubicBezTo>
                  <a:cubicBezTo>
                    <a:pt x="17607" y="2194"/>
                    <a:pt x="17651" y="2787"/>
                    <a:pt x="17389" y="3266"/>
                  </a:cubicBezTo>
                  <a:cubicBezTo>
                    <a:pt x="17134" y="3729"/>
                    <a:pt x="16927" y="4164"/>
                    <a:pt x="16464" y="4469"/>
                  </a:cubicBezTo>
                  <a:cubicBezTo>
                    <a:pt x="16002" y="4779"/>
                    <a:pt x="15577" y="5030"/>
                    <a:pt x="15011" y="5089"/>
                  </a:cubicBezTo>
                  <a:cubicBezTo>
                    <a:pt x="14876" y="5109"/>
                    <a:pt x="14739" y="5118"/>
                    <a:pt x="14603" y="5118"/>
                  </a:cubicBezTo>
                  <a:cubicBezTo>
                    <a:pt x="14237" y="5118"/>
                    <a:pt x="13872" y="5049"/>
                    <a:pt x="13531" y="4910"/>
                  </a:cubicBezTo>
                  <a:cubicBezTo>
                    <a:pt x="11838" y="4213"/>
                    <a:pt x="11256" y="2112"/>
                    <a:pt x="12355" y="648"/>
                  </a:cubicBezTo>
                  <a:lnTo>
                    <a:pt x="7060" y="1"/>
                  </a:lnTo>
                  <a:close/>
                </a:path>
              </a:pathLst>
            </a:custGeom>
            <a:solidFill>
              <a:schemeClr val="dk1">
                <a:alpha val="26789"/>
              </a:schemeClr>
            </a:solidFill>
            <a:ln>
              <a:noFill/>
            </a:ln>
            <a:effectLst>
              <a:outerShdw blurRad="100013" dist="19050" dir="1200000" algn="bl" rotWithShape="0">
                <a:srgbClr val="000000">
                  <a:alpha val="43000"/>
                </a:srgbClr>
              </a:outerShdw>
            </a:effectLst>
          </p:spPr>
          <p:txBody>
            <a:bodyPr spcFirstLastPara="1" wrap="square" lIns="91425" tIns="91425" rIns="91425" bIns="91425" anchor="ctr" anchorCtr="0">
              <a:noAutofit/>
            </a:bodyPr>
            <a:lstStyle/>
            <a:p>
              <a:endParaRPr/>
            </a:p>
          </p:txBody>
        </p:sp>
        <p:sp>
          <p:nvSpPr>
            <p:cNvPr id="346" name="Google Shape;346;p39"/>
            <p:cNvSpPr/>
            <p:nvPr/>
          </p:nvSpPr>
          <p:spPr>
            <a:xfrm>
              <a:off x="-82425" y="1854000"/>
              <a:ext cx="1621450" cy="1621725"/>
            </a:xfrm>
            <a:custGeom>
              <a:avLst/>
              <a:gdLst/>
              <a:ahLst/>
              <a:cxnLst/>
              <a:rect l="l" t="t" r="r" b="b"/>
              <a:pathLst>
                <a:path w="64858" h="64869" extrusionOk="0">
                  <a:moveTo>
                    <a:pt x="7064" y="0"/>
                  </a:moveTo>
                  <a:lnTo>
                    <a:pt x="0" y="57810"/>
                  </a:lnTo>
                  <a:lnTo>
                    <a:pt x="57799" y="64868"/>
                  </a:lnTo>
                  <a:lnTo>
                    <a:pt x="64857" y="7064"/>
                  </a:lnTo>
                  <a:lnTo>
                    <a:pt x="58169" y="6248"/>
                  </a:lnTo>
                  <a:lnTo>
                    <a:pt x="58169" y="6248"/>
                  </a:lnTo>
                  <a:cubicBezTo>
                    <a:pt x="59248" y="7947"/>
                    <a:pt x="58323" y="10812"/>
                    <a:pt x="55873" y="10812"/>
                  </a:cubicBezTo>
                  <a:cubicBezTo>
                    <a:pt x="55741" y="10812"/>
                    <a:pt x="55605" y="10804"/>
                    <a:pt x="55464" y="10787"/>
                  </a:cubicBezTo>
                  <a:cubicBezTo>
                    <a:pt x="52715" y="10449"/>
                    <a:pt x="52394" y="7195"/>
                    <a:pt x="53935" y="5731"/>
                  </a:cubicBezTo>
                  <a:lnTo>
                    <a:pt x="48068" y="5018"/>
                  </a:lnTo>
                  <a:lnTo>
                    <a:pt x="48068" y="5018"/>
                  </a:lnTo>
                  <a:cubicBezTo>
                    <a:pt x="48897" y="6671"/>
                    <a:pt x="47982" y="9190"/>
                    <a:pt x="45724" y="9190"/>
                  </a:cubicBezTo>
                  <a:cubicBezTo>
                    <a:pt x="45595" y="9190"/>
                    <a:pt x="45462" y="9182"/>
                    <a:pt x="45325" y="9165"/>
                  </a:cubicBezTo>
                  <a:cubicBezTo>
                    <a:pt x="42783" y="8849"/>
                    <a:pt x="42397" y="5965"/>
                    <a:pt x="43670" y="4474"/>
                  </a:cubicBezTo>
                  <a:lnTo>
                    <a:pt x="37368" y="3701"/>
                  </a:lnTo>
                  <a:lnTo>
                    <a:pt x="37368" y="3701"/>
                  </a:lnTo>
                  <a:cubicBezTo>
                    <a:pt x="37602" y="3973"/>
                    <a:pt x="37781" y="4289"/>
                    <a:pt x="37907" y="4621"/>
                  </a:cubicBezTo>
                  <a:cubicBezTo>
                    <a:pt x="38097" y="5061"/>
                    <a:pt x="38168" y="5551"/>
                    <a:pt x="38108" y="6025"/>
                  </a:cubicBezTo>
                  <a:cubicBezTo>
                    <a:pt x="38048" y="6264"/>
                    <a:pt x="37988" y="6498"/>
                    <a:pt x="37928" y="6732"/>
                  </a:cubicBezTo>
                  <a:cubicBezTo>
                    <a:pt x="37486" y="7801"/>
                    <a:pt x="36463" y="8410"/>
                    <a:pt x="35412" y="8410"/>
                  </a:cubicBezTo>
                  <a:cubicBezTo>
                    <a:pt x="34846" y="8410"/>
                    <a:pt x="34272" y="8234"/>
                    <a:pt x="33776" y="7859"/>
                  </a:cubicBezTo>
                  <a:cubicBezTo>
                    <a:pt x="33471" y="7652"/>
                    <a:pt x="33210" y="7396"/>
                    <a:pt x="32998" y="7097"/>
                  </a:cubicBezTo>
                  <a:cubicBezTo>
                    <a:pt x="32557" y="6498"/>
                    <a:pt x="32339" y="5802"/>
                    <a:pt x="32432" y="5056"/>
                  </a:cubicBezTo>
                  <a:cubicBezTo>
                    <a:pt x="32519" y="4332"/>
                    <a:pt x="32889" y="3679"/>
                    <a:pt x="33455" y="3222"/>
                  </a:cubicBezTo>
                  <a:lnTo>
                    <a:pt x="26766" y="2406"/>
                  </a:lnTo>
                  <a:lnTo>
                    <a:pt x="26766" y="2406"/>
                  </a:lnTo>
                  <a:cubicBezTo>
                    <a:pt x="27623" y="4005"/>
                    <a:pt x="26737" y="6505"/>
                    <a:pt x="24523" y="6505"/>
                  </a:cubicBezTo>
                  <a:cubicBezTo>
                    <a:pt x="24402" y="6505"/>
                    <a:pt x="24277" y="6497"/>
                    <a:pt x="24148" y="6482"/>
                  </a:cubicBezTo>
                  <a:cubicBezTo>
                    <a:pt x="21666" y="6177"/>
                    <a:pt x="21307" y="3320"/>
                    <a:pt x="22592" y="1899"/>
                  </a:cubicBezTo>
                  <a:lnTo>
                    <a:pt x="17497" y="1274"/>
                  </a:lnTo>
                  <a:lnTo>
                    <a:pt x="17497" y="1274"/>
                  </a:lnTo>
                  <a:cubicBezTo>
                    <a:pt x="17541" y="1410"/>
                    <a:pt x="17568" y="1540"/>
                    <a:pt x="17590" y="1676"/>
                  </a:cubicBezTo>
                  <a:cubicBezTo>
                    <a:pt x="17612" y="2193"/>
                    <a:pt x="17655" y="2787"/>
                    <a:pt x="17394" y="3265"/>
                  </a:cubicBezTo>
                  <a:cubicBezTo>
                    <a:pt x="17138" y="3728"/>
                    <a:pt x="16931" y="4163"/>
                    <a:pt x="16469" y="4474"/>
                  </a:cubicBezTo>
                  <a:cubicBezTo>
                    <a:pt x="16006" y="4778"/>
                    <a:pt x="15582" y="5029"/>
                    <a:pt x="15016" y="5089"/>
                  </a:cubicBezTo>
                  <a:cubicBezTo>
                    <a:pt x="14879" y="5110"/>
                    <a:pt x="14741" y="5120"/>
                    <a:pt x="14604" y="5120"/>
                  </a:cubicBezTo>
                  <a:cubicBezTo>
                    <a:pt x="14238" y="5120"/>
                    <a:pt x="13875" y="5047"/>
                    <a:pt x="13535" y="4909"/>
                  </a:cubicBezTo>
                  <a:cubicBezTo>
                    <a:pt x="11843" y="4218"/>
                    <a:pt x="11260" y="2112"/>
                    <a:pt x="12360" y="648"/>
                  </a:cubicBezTo>
                  <a:lnTo>
                    <a:pt x="7064" y="0"/>
                  </a:lnTo>
                  <a:close/>
                </a:path>
              </a:pathLst>
            </a:custGeom>
            <a:solidFill>
              <a:schemeClr val="accent1"/>
            </a:solidFill>
            <a:ln>
              <a:noFill/>
            </a:ln>
            <a:effectLst>
              <a:outerShdw blurRad="71438" dist="19050" dir="1200000" algn="bl" rotWithShape="0">
                <a:srgbClr val="000000">
                  <a:alpha val="46000"/>
                </a:srgbClr>
              </a:outerShdw>
            </a:effectLst>
          </p:spPr>
          <p:txBody>
            <a:bodyPr spcFirstLastPara="1" wrap="square" lIns="91425" tIns="91425" rIns="91425" bIns="91425" anchor="ctr" anchorCtr="0">
              <a:noAutofit/>
            </a:bodyPr>
            <a:lstStyle/>
            <a:p>
              <a:endParaRPr/>
            </a:p>
          </p:txBody>
        </p:sp>
        <p:sp>
          <p:nvSpPr>
            <p:cNvPr id="347" name="Google Shape;347;p39"/>
            <p:cNvSpPr/>
            <p:nvPr/>
          </p:nvSpPr>
          <p:spPr>
            <a:xfrm>
              <a:off x="-331425" y="1579700"/>
              <a:ext cx="1101300" cy="649025"/>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endParaRPr/>
            </a:p>
          </p:txBody>
        </p:sp>
      </p:grpSp>
      <p:sp>
        <p:nvSpPr>
          <p:cNvPr id="349" name="Google Shape;349;p39"/>
          <p:cNvSpPr/>
          <p:nvPr/>
        </p:nvSpPr>
        <p:spPr>
          <a:xfrm rot="2140888">
            <a:off x="2086701" y="1797923"/>
            <a:ext cx="857018" cy="505063"/>
          </a:xfrm>
          <a:custGeom>
            <a:avLst/>
            <a:gdLst/>
            <a:ahLst/>
            <a:cxnLst/>
            <a:rect l="l" t="t" r="r" b="b"/>
            <a:pathLst>
              <a:path w="44052" h="25961" extrusionOk="0">
                <a:moveTo>
                  <a:pt x="40035" y="0"/>
                </a:moveTo>
                <a:lnTo>
                  <a:pt x="0" y="15402"/>
                </a:lnTo>
                <a:cubicBezTo>
                  <a:pt x="0" y="15402"/>
                  <a:pt x="1513" y="15761"/>
                  <a:pt x="1873" y="16638"/>
                </a:cubicBezTo>
                <a:cubicBezTo>
                  <a:pt x="2237" y="17514"/>
                  <a:pt x="1524" y="18526"/>
                  <a:pt x="1524" y="18526"/>
                </a:cubicBezTo>
                <a:cubicBezTo>
                  <a:pt x="1524" y="18526"/>
                  <a:pt x="2999" y="18885"/>
                  <a:pt x="3380" y="19816"/>
                </a:cubicBezTo>
                <a:cubicBezTo>
                  <a:pt x="3767" y="20752"/>
                  <a:pt x="2885" y="22439"/>
                  <a:pt x="2885" y="22439"/>
                </a:cubicBezTo>
                <a:cubicBezTo>
                  <a:pt x="2885" y="22439"/>
                  <a:pt x="4447" y="23011"/>
                  <a:pt x="4703" y="23631"/>
                </a:cubicBezTo>
                <a:cubicBezTo>
                  <a:pt x="4958" y="24252"/>
                  <a:pt x="4327" y="25960"/>
                  <a:pt x="4327" y="25960"/>
                </a:cubicBezTo>
                <a:lnTo>
                  <a:pt x="44051" y="10684"/>
                </a:lnTo>
                <a:cubicBezTo>
                  <a:pt x="41510" y="9791"/>
                  <a:pt x="42609" y="7168"/>
                  <a:pt x="42609" y="7168"/>
                </a:cubicBezTo>
                <a:cubicBezTo>
                  <a:pt x="42609" y="7168"/>
                  <a:pt x="41521" y="6466"/>
                  <a:pt x="41047" y="5753"/>
                </a:cubicBezTo>
                <a:cubicBezTo>
                  <a:pt x="40574" y="5040"/>
                  <a:pt x="41434" y="3418"/>
                  <a:pt x="41434" y="3418"/>
                </a:cubicBezTo>
                <a:cubicBezTo>
                  <a:pt x="41434" y="3418"/>
                  <a:pt x="39806" y="2993"/>
                  <a:pt x="39491" y="2221"/>
                </a:cubicBezTo>
                <a:cubicBezTo>
                  <a:pt x="39175" y="1442"/>
                  <a:pt x="40035" y="0"/>
                  <a:pt x="40035" y="0"/>
                </a:cubicBezTo>
                <a:close/>
              </a:path>
            </a:pathLst>
          </a:custGeom>
          <a:solidFill>
            <a:schemeClr val="dk1">
              <a:alpha val="26789"/>
            </a:schemeClr>
          </a:solidFill>
          <a:ln>
            <a:noFill/>
          </a:ln>
        </p:spPr>
        <p:txBody>
          <a:bodyPr spcFirstLastPara="1" wrap="square" lIns="91425" tIns="91425" rIns="91425" bIns="91425" anchor="ctr" anchorCtr="0">
            <a:noAutofit/>
          </a:bodyPr>
          <a:lstStyle/>
          <a:p>
            <a:endParaRPr/>
          </a:p>
        </p:txBody>
      </p:sp>
      <p:sp>
        <p:nvSpPr>
          <p:cNvPr id="351" name="Google Shape;351;p39"/>
          <p:cNvSpPr txBox="1">
            <a:spLocks noGrp="1"/>
          </p:cNvSpPr>
          <p:nvPr>
            <p:ph type="subTitle" idx="1"/>
          </p:nvPr>
        </p:nvSpPr>
        <p:spPr>
          <a:xfrm>
            <a:off x="3756187" y="743451"/>
            <a:ext cx="2475005" cy="921000"/>
          </a:xfrm>
          <a:prstGeom prst="rect">
            <a:avLst/>
          </a:prstGeom>
        </p:spPr>
        <p:txBody>
          <a:bodyPr spcFirstLastPara="1" wrap="square" lIns="91425" tIns="91425" rIns="91425" bIns="91425" anchor="t" anchorCtr="0">
            <a:noAutofit/>
          </a:bodyPr>
          <a:lstStyle/>
          <a:p>
            <a:pPr marL="0" indent="0" algn="just">
              <a:lnSpc>
                <a:spcPct val="150000"/>
              </a:lnSpc>
            </a:pPr>
            <a:r>
              <a:rPr lang="en" sz="2000" smtClean="0">
                <a:solidFill>
                  <a:srgbClr val="002060"/>
                </a:solidFill>
                <a:latin typeface="SVN-DK Clochard" panose="02000000000000000000" pitchFamily="50" charset="0"/>
              </a:rPr>
              <a:t>Là một tập hợp các bước mà một tổ chức muốn thực hiện thường xuyên, theo thói quen, để đánh giá và giảm thiểu các mối nguy cơ có trong tổ chức và ngành nghề của bạn</a:t>
            </a:r>
            <a:endParaRPr sz="2000">
              <a:solidFill>
                <a:srgbClr val="002060"/>
              </a:solidFill>
              <a:latin typeface="SVN-DK Clochard" panose="02000000000000000000" pitchFamily="50" charset="0"/>
            </a:endParaRPr>
          </a:p>
        </p:txBody>
      </p:sp>
      <p:sp>
        <p:nvSpPr>
          <p:cNvPr id="3" name="AutoShape 2" descr="11 bước xây dựng và quản lý quy trình làm việc bứt phá 65% tăng trưởng cho  doanh nghiệp"/>
          <p:cNvSpPr>
            <a:spLocks noChangeAspect="1" noChangeArrowheads="1"/>
          </p:cNvSpPr>
          <p:nvPr/>
        </p:nvSpPr>
        <p:spPr bwMode="auto">
          <a:xfrm>
            <a:off x="-152400" y="-758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11 bước xây dựng và quản lý quy trình làm việc bứt phá 65% tăng trưởng cho  doanh nghiệ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02486">
            <a:off x="33393" y="3040989"/>
            <a:ext cx="1717384" cy="12444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51">
                                            <p:txEl>
                                              <p:pRg st="0" end="0"/>
                                            </p:txEl>
                                          </p:spTgt>
                                        </p:tgtEl>
                                        <p:attrNameLst>
                                          <p:attrName>style.visibility</p:attrName>
                                        </p:attrNameLst>
                                      </p:cBhvr>
                                      <p:to>
                                        <p:strVal val="visible"/>
                                      </p:to>
                                    </p:set>
                                    <p:animEffect transition="in" filter="barn(inVertical)">
                                      <p:cBhvr>
                                        <p:cTn id="7" dur="500"/>
                                        <p:tgtEl>
                                          <p:spTgt spid="3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13" name="Google Shape;413;p43"/>
          <p:cNvPicPr preferRelativeResize="0"/>
          <p:nvPr/>
        </p:nvPicPr>
        <p:blipFill>
          <a:blip r:embed="rId3">
            <a:alphaModFix amt="86000"/>
          </a:blip>
          <a:stretch>
            <a:fillRect/>
          </a:stretch>
        </p:blipFill>
        <p:spPr>
          <a:xfrm rot="729280">
            <a:off x="866428" y="1133653"/>
            <a:ext cx="1168516" cy="689430"/>
          </a:xfrm>
          <a:prstGeom prst="rect">
            <a:avLst/>
          </a:prstGeom>
          <a:noFill/>
          <a:ln>
            <a:noFill/>
          </a:ln>
        </p:spPr>
      </p:pic>
      <p:sp>
        <p:nvSpPr>
          <p:cNvPr id="408" name="Google Shape;408;p43"/>
          <p:cNvSpPr txBox="1">
            <a:spLocks noGrp="1"/>
          </p:cNvSpPr>
          <p:nvPr>
            <p:ph type="title"/>
          </p:nvPr>
        </p:nvSpPr>
        <p:spPr>
          <a:xfrm>
            <a:off x="1212666" y="342964"/>
            <a:ext cx="4527900" cy="572700"/>
          </a:xfrm>
          <a:prstGeom prst="rect">
            <a:avLst/>
          </a:prstGeom>
        </p:spPr>
        <p:txBody>
          <a:bodyPr spcFirstLastPara="1" wrap="square" lIns="91425" tIns="91425" rIns="91425" bIns="91425" anchor="t" anchorCtr="0">
            <a:noAutofit/>
          </a:bodyPr>
          <a:lstStyle/>
          <a:p>
            <a:r>
              <a:rPr lang="en" smtClean="0">
                <a:latin typeface="SVN-DK Clochard" panose="02000000000000000000" pitchFamily="50" charset="0"/>
              </a:rPr>
              <a:t>Quy trình quản lý rủi ro</a:t>
            </a:r>
            <a:endParaRPr>
              <a:latin typeface="SVN-DK Clochard" panose="02000000000000000000" pitchFamily="50" charset="0"/>
            </a:endParaRPr>
          </a:p>
        </p:txBody>
      </p:sp>
      <p:sp>
        <p:nvSpPr>
          <p:cNvPr id="409" name="Google Shape;409;p43"/>
          <p:cNvSpPr txBox="1">
            <a:spLocks noGrp="1"/>
          </p:cNvSpPr>
          <p:nvPr>
            <p:ph type="title"/>
          </p:nvPr>
        </p:nvSpPr>
        <p:spPr>
          <a:xfrm>
            <a:off x="837926" y="1196408"/>
            <a:ext cx="1226700" cy="572700"/>
          </a:xfrm>
          <a:prstGeom prst="rect">
            <a:avLst/>
          </a:prstGeom>
        </p:spPr>
        <p:txBody>
          <a:bodyPr spcFirstLastPara="1" wrap="square" lIns="91425" tIns="91425" rIns="91425" bIns="91425" anchor="ctr" anchorCtr="0">
            <a:noAutofit/>
          </a:bodyPr>
          <a:lstStyle/>
          <a:p>
            <a:r>
              <a:rPr lang="en" sz="1800" smtClean="0">
                <a:solidFill>
                  <a:schemeClr val="dk2"/>
                </a:solidFill>
              </a:rPr>
              <a:t>Step 1</a:t>
            </a:r>
            <a:endParaRPr sz="1800">
              <a:solidFill>
                <a:schemeClr val="dk2"/>
              </a:solidFill>
            </a:endParaRPr>
          </a:p>
        </p:txBody>
      </p:sp>
      <p:pic>
        <p:nvPicPr>
          <p:cNvPr id="410" name="Google Shape;410;p43"/>
          <p:cNvPicPr preferRelativeResize="0"/>
          <p:nvPr/>
        </p:nvPicPr>
        <p:blipFill>
          <a:blip r:embed="rId3">
            <a:alphaModFix amt="86000"/>
          </a:blip>
          <a:stretch>
            <a:fillRect/>
          </a:stretch>
        </p:blipFill>
        <p:spPr>
          <a:xfrm rot="729280">
            <a:off x="2394323" y="1727986"/>
            <a:ext cx="1168516" cy="689430"/>
          </a:xfrm>
          <a:prstGeom prst="rect">
            <a:avLst/>
          </a:prstGeom>
          <a:noFill/>
          <a:ln>
            <a:noFill/>
          </a:ln>
        </p:spPr>
      </p:pic>
      <p:pic>
        <p:nvPicPr>
          <p:cNvPr id="411" name="Google Shape;411;p43"/>
          <p:cNvPicPr preferRelativeResize="0"/>
          <p:nvPr/>
        </p:nvPicPr>
        <p:blipFill>
          <a:blip r:embed="rId3">
            <a:alphaModFix amt="86000"/>
          </a:blip>
          <a:stretch>
            <a:fillRect/>
          </a:stretch>
        </p:blipFill>
        <p:spPr>
          <a:xfrm rot="729280">
            <a:off x="1668380" y="2792894"/>
            <a:ext cx="1168516" cy="689430"/>
          </a:xfrm>
          <a:prstGeom prst="rect">
            <a:avLst/>
          </a:prstGeom>
          <a:noFill/>
          <a:ln>
            <a:noFill/>
          </a:ln>
        </p:spPr>
      </p:pic>
      <p:pic>
        <p:nvPicPr>
          <p:cNvPr id="412" name="Google Shape;412;p43"/>
          <p:cNvPicPr preferRelativeResize="0"/>
          <p:nvPr/>
        </p:nvPicPr>
        <p:blipFill>
          <a:blip r:embed="rId3">
            <a:alphaModFix amt="86000"/>
          </a:blip>
          <a:stretch>
            <a:fillRect/>
          </a:stretch>
        </p:blipFill>
        <p:spPr>
          <a:xfrm rot="729280">
            <a:off x="4399472" y="2111238"/>
            <a:ext cx="1168516" cy="689430"/>
          </a:xfrm>
          <a:prstGeom prst="rect">
            <a:avLst/>
          </a:prstGeom>
          <a:noFill/>
          <a:ln>
            <a:noFill/>
          </a:ln>
        </p:spPr>
      </p:pic>
      <p:sp>
        <p:nvSpPr>
          <p:cNvPr id="414" name="Google Shape;414;p43"/>
          <p:cNvSpPr txBox="1">
            <a:spLocks noGrp="1"/>
          </p:cNvSpPr>
          <p:nvPr>
            <p:ph type="title"/>
          </p:nvPr>
        </p:nvSpPr>
        <p:spPr>
          <a:xfrm>
            <a:off x="2379519" y="1795876"/>
            <a:ext cx="1226700" cy="572700"/>
          </a:xfrm>
          <a:prstGeom prst="rect">
            <a:avLst/>
          </a:prstGeom>
        </p:spPr>
        <p:txBody>
          <a:bodyPr spcFirstLastPara="1" wrap="square" lIns="91425" tIns="91425" rIns="91425" bIns="91425" anchor="ctr" anchorCtr="0">
            <a:noAutofit/>
          </a:bodyPr>
          <a:lstStyle/>
          <a:p>
            <a:r>
              <a:rPr lang="en" sz="1800">
                <a:solidFill>
                  <a:schemeClr val="dk2"/>
                </a:solidFill>
              </a:rPr>
              <a:t>Step 2</a:t>
            </a:r>
            <a:endParaRPr sz="1800">
              <a:solidFill>
                <a:schemeClr val="dk2"/>
              </a:solidFill>
            </a:endParaRPr>
          </a:p>
        </p:txBody>
      </p:sp>
      <p:sp>
        <p:nvSpPr>
          <p:cNvPr id="415" name="Google Shape;415;p43"/>
          <p:cNvSpPr txBox="1">
            <a:spLocks noGrp="1"/>
          </p:cNvSpPr>
          <p:nvPr>
            <p:ph type="title"/>
          </p:nvPr>
        </p:nvSpPr>
        <p:spPr>
          <a:xfrm>
            <a:off x="1653576" y="2860784"/>
            <a:ext cx="1226700" cy="572700"/>
          </a:xfrm>
          <a:prstGeom prst="rect">
            <a:avLst/>
          </a:prstGeom>
        </p:spPr>
        <p:txBody>
          <a:bodyPr spcFirstLastPara="1" wrap="square" lIns="91425" tIns="91425" rIns="91425" bIns="91425" anchor="ctr" anchorCtr="0">
            <a:noAutofit/>
          </a:bodyPr>
          <a:lstStyle/>
          <a:p>
            <a:r>
              <a:rPr lang="en" sz="1800">
                <a:solidFill>
                  <a:schemeClr val="dk2"/>
                </a:solidFill>
              </a:rPr>
              <a:t>Step 3</a:t>
            </a:r>
            <a:endParaRPr sz="1800">
              <a:solidFill>
                <a:schemeClr val="dk2"/>
              </a:solidFill>
            </a:endParaRPr>
          </a:p>
        </p:txBody>
      </p:sp>
      <p:sp>
        <p:nvSpPr>
          <p:cNvPr id="416" name="Google Shape;416;p43"/>
          <p:cNvSpPr txBox="1">
            <a:spLocks noGrp="1"/>
          </p:cNvSpPr>
          <p:nvPr>
            <p:ph type="title"/>
          </p:nvPr>
        </p:nvSpPr>
        <p:spPr>
          <a:xfrm>
            <a:off x="4370380" y="2175035"/>
            <a:ext cx="1226700" cy="572700"/>
          </a:xfrm>
          <a:prstGeom prst="rect">
            <a:avLst/>
          </a:prstGeom>
        </p:spPr>
        <p:txBody>
          <a:bodyPr spcFirstLastPara="1" wrap="square" lIns="91425" tIns="91425" rIns="91425" bIns="91425" anchor="ctr" anchorCtr="0">
            <a:noAutofit/>
          </a:bodyPr>
          <a:lstStyle/>
          <a:p>
            <a:r>
              <a:rPr lang="en" sz="1800">
                <a:solidFill>
                  <a:schemeClr val="dk2"/>
                </a:solidFill>
              </a:rPr>
              <a:t>Step </a:t>
            </a:r>
            <a:r>
              <a:rPr lang="en" sz="1800" smtClean="0">
                <a:solidFill>
                  <a:schemeClr val="dk2"/>
                </a:solidFill>
              </a:rPr>
              <a:t>5</a:t>
            </a:r>
            <a:endParaRPr sz="1800">
              <a:solidFill>
                <a:schemeClr val="dk2"/>
              </a:solidFill>
            </a:endParaRPr>
          </a:p>
        </p:txBody>
      </p:sp>
      <p:sp>
        <p:nvSpPr>
          <p:cNvPr id="417" name="Google Shape;417;p43"/>
          <p:cNvSpPr txBox="1">
            <a:spLocks noGrp="1"/>
          </p:cNvSpPr>
          <p:nvPr>
            <p:ph type="subTitle" idx="4294967295"/>
          </p:nvPr>
        </p:nvSpPr>
        <p:spPr>
          <a:xfrm>
            <a:off x="702842" y="2200441"/>
            <a:ext cx="1511792" cy="752400"/>
          </a:xfrm>
          <a:prstGeom prst="rect">
            <a:avLst/>
          </a:prstGeom>
        </p:spPr>
        <p:txBody>
          <a:bodyPr spcFirstLastPara="1" wrap="square" lIns="91425" tIns="91425" rIns="91425" bIns="91425" anchor="t" anchorCtr="0">
            <a:noAutofit/>
          </a:bodyPr>
          <a:lstStyle/>
          <a:p>
            <a:pPr marL="0" indent="0" algn="ctr">
              <a:spcAft>
                <a:spcPts val="1600"/>
              </a:spcAft>
              <a:buNone/>
            </a:pPr>
            <a:r>
              <a:rPr lang="en" smtClean="0">
                <a:solidFill>
                  <a:srgbClr val="002060"/>
                </a:solidFill>
                <a:latin typeface="SVN-DK Clochard" panose="02000000000000000000" pitchFamily="50" charset="0"/>
              </a:rPr>
              <a:t>Xác định rủi ro</a:t>
            </a:r>
            <a:endParaRPr>
              <a:solidFill>
                <a:srgbClr val="002060"/>
              </a:solidFill>
              <a:latin typeface="SVN-DK Clochard" panose="02000000000000000000" pitchFamily="50" charset="0"/>
            </a:endParaRPr>
          </a:p>
        </p:txBody>
      </p:sp>
      <p:sp>
        <p:nvSpPr>
          <p:cNvPr id="419" name="Google Shape;419;p43"/>
          <p:cNvSpPr txBox="1">
            <a:spLocks noGrp="1"/>
          </p:cNvSpPr>
          <p:nvPr>
            <p:ph type="subTitle" idx="4294967295"/>
          </p:nvPr>
        </p:nvSpPr>
        <p:spPr>
          <a:xfrm>
            <a:off x="1373561" y="4184004"/>
            <a:ext cx="1922557" cy="325608"/>
          </a:xfrm>
          <a:prstGeom prst="rect">
            <a:avLst/>
          </a:prstGeom>
        </p:spPr>
        <p:txBody>
          <a:bodyPr spcFirstLastPara="1" wrap="square" lIns="91425" tIns="91425" rIns="91425" bIns="91425" anchor="ctr" anchorCtr="0">
            <a:noAutofit/>
          </a:bodyPr>
          <a:lstStyle/>
          <a:p>
            <a:pPr marL="0" indent="0" algn="ctr">
              <a:spcAft>
                <a:spcPts val="1600"/>
              </a:spcAft>
              <a:buNone/>
            </a:pPr>
            <a:r>
              <a:rPr lang="vi-VN">
                <a:solidFill>
                  <a:srgbClr val="002060"/>
                </a:solidFill>
                <a:latin typeface="SVN-DK Clochard" panose="02000000000000000000" pitchFamily="50" charset="0"/>
              </a:rPr>
              <a:t>Chỉ định mức độ ưu tiên cho rủi ro</a:t>
            </a:r>
            <a:endParaRPr>
              <a:solidFill>
                <a:srgbClr val="002060"/>
              </a:solidFill>
              <a:latin typeface="SVN-DK Clochard" panose="02000000000000000000" pitchFamily="50" charset="0"/>
            </a:endParaRPr>
          </a:p>
        </p:txBody>
      </p:sp>
      <p:sp>
        <p:nvSpPr>
          <p:cNvPr id="420" name="Google Shape;420;p43"/>
          <p:cNvSpPr txBox="1">
            <a:spLocks noGrp="1"/>
          </p:cNvSpPr>
          <p:nvPr>
            <p:ph type="subTitle" idx="4294967295"/>
          </p:nvPr>
        </p:nvSpPr>
        <p:spPr>
          <a:xfrm>
            <a:off x="2064626" y="936551"/>
            <a:ext cx="2171653" cy="277670"/>
          </a:xfrm>
          <a:prstGeom prst="rect">
            <a:avLst/>
          </a:prstGeom>
        </p:spPr>
        <p:txBody>
          <a:bodyPr spcFirstLastPara="1" wrap="square" lIns="91425" tIns="91425" rIns="91425" bIns="91425" anchor="t" anchorCtr="0">
            <a:noAutofit/>
          </a:bodyPr>
          <a:lstStyle/>
          <a:p>
            <a:pPr marL="0" indent="0" algn="ctr">
              <a:spcAft>
                <a:spcPts val="1600"/>
              </a:spcAft>
              <a:buNone/>
            </a:pPr>
            <a:r>
              <a:rPr lang="en" smtClean="0">
                <a:solidFill>
                  <a:srgbClr val="00B050"/>
                </a:solidFill>
                <a:latin typeface="SVN-DK Clochard" panose="02000000000000000000" pitchFamily="50" charset="0"/>
              </a:rPr>
              <a:t>Phân tích rủi ro</a:t>
            </a:r>
            <a:endParaRPr>
              <a:solidFill>
                <a:srgbClr val="00B050"/>
              </a:solidFill>
              <a:latin typeface="SVN-DK Clochard" panose="02000000000000000000" pitchFamily="50" charset="0"/>
            </a:endParaRPr>
          </a:p>
        </p:txBody>
      </p:sp>
      <p:pic>
        <p:nvPicPr>
          <p:cNvPr id="421" name="Google Shape;421;p43"/>
          <p:cNvPicPr preferRelativeResize="0"/>
          <p:nvPr/>
        </p:nvPicPr>
        <p:blipFill>
          <a:blip r:embed="rId4">
            <a:alphaModFix amt="80000"/>
          </a:blip>
          <a:stretch>
            <a:fillRect/>
          </a:stretch>
        </p:blipFill>
        <p:spPr>
          <a:xfrm rot="-5400000">
            <a:off x="2779308" y="1428501"/>
            <a:ext cx="425926" cy="198050"/>
          </a:xfrm>
          <a:prstGeom prst="rect">
            <a:avLst/>
          </a:prstGeom>
          <a:noFill/>
          <a:ln>
            <a:noFill/>
          </a:ln>
        </p:spPr>
      </p:pic>
      <p:pic>
        <p:nvPicPr>
          <p:cNvPr id="422" name="Google Shape;422;p43"/>
          <p:cNvPicPr preferRelativeResize="0"/>
          <p:nvPr/>
        </p:nvPicPr>
        <p:blipFill>
          <a:blip r:embed="rId4">
            <a:alphaModFix amt="80000"/>
          </a:blip>
          <a:stretch>
            <a:fillRect/>
          </a:stretch>
        </p:blipFill>
        <p:spPr>
          <a:xfrm rot="16200000">
            <a:off x="4740975" y="1824849"/>
            <a:ext cx="425926" cy="198050"/>
          </a:xfrm>
          <a:prstGeom prst="rect">
            <a:avLst/>
          </a:prstGeom>
          <a:noFill/>
          <a:ln>
            <a:noFill/>
          </a:ln>
        </p:spPr>
      </p:pic>
      <p:pic>
        <p:nvPicPr>
          <p:cNvPr id="423" name="Google Shape;423;p43"/>
          <p:cNvPicPr preferRelativeResize="0"/>
          <p:nvPr/>
        </p:nvPicPr>
        <p:blipFill>
          <a:blip r:embed="rId4">
            <a:alphaModFix amt="80000"/>
          </a:blip>
          <a:stretch>
            <a:fillRect/>
          </a:stretch>
        </p:blipFill>
        <p:spPr>
          <a:xfrm rot="5400000">
            <a:off x="2054565" y="3590409"/>
            <a:ext cx="425926" cy="198050"/>
          </a:xfrm>
          <a:prstGeom prst="rect">
            <a:avLst/>
          </a:prstGeom>
          <a:noFill/>
          <a:ln>
            <a:noFill/>
          </a:ln>
        </p:spPr>
      </p:pic>
      <p:pic>
        <p:nvPicPr>
          <p:cNvPr id="424" name="Google Shape;424;p43"/>
          <p:cNvPicPr preferRelativeResize="0"/>
          <p:nvPr/>
        </p:nvPicPr>
        <p:blipFill>
          <a:blip r:embed="rId4">
            <a:alphaModFix amt="80000"/>
          </a:blip>
          <a:stretch>
            <a:fillRect/>
          </a:stretch>
        </p:blipFill>
        <p:spPr>
          <a:xfrm rot="5400000">
            <a:off x="1189853" y="1894574"/>
            <a:ext cx="425926" cy="198050"/>
          </a:xfrm>
          <a:prstGeom prst="rect">
            <a:avLst/>
          </a:prstGeom>
          <a:noFill/>
          <a:ln>
            <a:noFill/>
          </a:ln>
        </p:spPr>
      </p:pic>
      <p:pic>
        <p:nvPicPr>
          <p:cNvPr id="19" name="Google Shape;412;p43"/>
          <p:cNvPicPr preferRelativeResize="0"/>
          <p:nvPr/>
        </p:nvPicPr>
        <p:blipFill>
          <a:blip r:embed="rId3">
            <a:alphaModFix amt="86000"/>
          </a:blip>
          <a:stretch>
            <a:fillRect/>
          </a:stretch>
        </p:blipFill>
        <p:spPr>
          <a:xfrm rot="729280">
            <a:off x="3516760" y="3151452"/>
            <a:ext cx="1168516" cy="689430"/>
          </a:xfrm>
          <a:prstGeom prst="rect">
            <a:avLst/>
          </a:prstGeom>
          <a:noFill/>
          <a:ln>
            <a:noFill/>
          </a:ln>
        </p:spPr>
      </p:pic>
      <p:sp>
        <p:nvSpPr>
          <p:cNvPr id="20" name="Google Shape;416;p43"/>
          <p:cNvSpPr txBox="1">
            <a:spLocks/>
          </p:cNvSpPr>
          <p:nvPr/>
        </p:nvSpPr>
        <p:spPr>
          <a:xfrm>
            <a:off x="3428493" y="3217122"/>
            <a:ext cx="12267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accent2"/>
              </a:buClr>
              <a:buSzPts val="2800"/>
              <a:buFont typeface="Concert One"/>
              <a:buNone/>
              <a:defRPr sz="2800" b="1" i="0" u="none" strike="noStrike" cap="none">
                <a:solidFill>
                  <a:schemeClr val="accent2"/>
                </a:solidFill>
                <a:latin typeface="Concert One"/>
                <a:ea typeface="Concert One"/>
                <a:cs typeface="Concert One"/>
                <a:sym typeface="Concert One"/>
              </a:defRPr>
            </a:lvl1pPr>
            <a:lvl2pPr marR="0" lvl="1"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2pPr>
            <a:lvl3pPr marR="0" lvl="2"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3pPr>
            <a:lvl4pPr marR="0" lvl="3"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4pPr>
            <a:lvl5pPr marR="0" lvl="4"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5pPr>
            <a:lvl6pPr marR="0" lvl="5"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6pPr>
            <a:lvl7pPr marR="0" lvl="6"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7pPr>
            <a:lvl8pPr marR="0" lvl="7"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8pPr>
            <a:lvl9pPr marR="0" lvl="8" algn="l" rtl="0">
              <a:lnSpc>
                <a:spcPct val="8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9pPr>
          </a:lstStyle>
          <a:p>
            <a:r>
              <a:rPr lang="en-US" sz="1800" smtClean="0">
                <a:solidFill>
                  <a:schemeClr val="dk2"/>
                </a:solidFill>
              </a:rPr>
              <a:t>Step 4</a:t>
            </a:r>
            <a:endParaRPr lang="en-US" sz="1800">
              <a:solidFill>
                <a:schemeClr val="dk2"/>
              </a:solidFill>
            </a:endParaRPr>
          </a:p>
        </p:txBody>
      </p:sp>
      <p:sp>
        <p:nvSpPr>
          <p:cNvPr id="21" name="Google Shape;418;p43"/>
          <p:cNvSpPr txBox="1">
            <a:spLocks/>
          </p:cNvSpPr>
          <p:nvPr/>
        </p:nvSpPr>
        <p:spPr>
          <a:xfrm>
            <a:off x="5076038" y="3223864"/>
            <a:ext cx="958813" cy="4027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1800"/>
              <a:buFont typeface="Roboto Mono Medium"/>
              <a:buChar char="●"/>
              <a:defRPr sz="1800" b="0" i="0" u="none" strike="noStrike" cap="none">
                <a:solidFill>
                  <a:schemeClr val="accent2"/>
                </a:solidFill>
                <a:latin typeface="Roboto Mono Medium"/>
                <a:ea typeface="Roboto Mono Medium"/>
                <a:cs typeface="Roboto Mono Medium"/>
                <a:sym typeface="Roboto Mono Medium"/>
              </a:defRPr>
            </a:lvl1pPr>
            <a:lvl2pPr marL="914400" marR="0" lvl="1"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2pPr>
            <a:lvl3pPr marL="1371600" marR="0" lvl="2"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3pPr>
            <a:lvl4pPr marL="1828800" marR="0" lvl="3"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4pPr>
            <a:lvl5pPr marL="2286000" marR="0" lvl="4"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5pPr>
            <a:lvl6pPr marL="2743200" marR="0" lvl="5"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6pPr>
            <a:lvl7pPr marL="3200400" marR="0" lvl="6"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7pPr>
            <a:lvl8pPr marL="3657600" marR="0" lvl="7"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8pPr>
            <a:lvl9pPr marL="4114800" marR="0" lvl="8" indent="-317500" algn="l" rtl="0">
              <a:lnSpc>
                <a:spcPct val="100000"/>
              </a:lnSpc>
              <a:spcBef>
                <a:spcPts val="1600"/>
              </a:spcBef>
              <a:spcAft>
                <a:spcPts val="160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9pPr>
          </a:lstStyle>
          <a:p>
            <a:pPr marL="0" indent="0" algn="ctr">
              <a:spcAft>
                <a:spcPts val="1600"/>
              </a:spcAft>
              <a:buNone/>
            </a:pPr>
            <a:r>
              <a:rPr lang="en-US">
                <a:solidFill>
                  <a:schemeClr val="accent3"/>
                </a:solidFill>
                <a:latin typeface="SVN-DK Clochard" panose="02000000000000000000" pitchFamily="50" charset="0"/>
              </a:rPr>
              <a:t>Giảm thiểu rủi ro</a:t>
            </a:r>
          </a:p>
        </p:txBody>
      </p:sp>
      <p:pic>
        <p:nvPicPr>
          <p:cNvPr id="22" name="Google Shape;422;p43"/>
          <p:cNvPicPr preferRelativeResize="0"/>
          <p:nvPr/>
        </p:nvPicPr>
        <p:blipFill>
          <a:blip r:embed="rId4">
            <a:alphaModFix amt="80000"/>
          </a:blip>
          <a:stretch>
            <a:fillRect/>
          </a:stretch>
        </p:blipFill>
        <p:spPr>
          <a:xfrm>
            <a:off x="4616499" y="3476471"/>
            <a:ext cx="570807" cy="192944"/>
          </a:xfrm>
          <a:prstGeom prst="rect">
            <a:avLst/>
          </a:prstGeom>
          <a:noFill/>
          <a:ln>
            <a:noFill/>
          </a:ln>
        </p:spPr>
      </p:pic>
      <p:sp>
        <p:nvSpPr>
          <p:cNvPr id="25" name="Google Shape;418;p43"/>
          <p:cNvSpPr txBox="1">
            <a:spLocks/>
          </p:cNvSpPr>
          <p:nvPr/>
        </p:nvSpPr>
        <p:spPr>
          <a:xfrm>
            <a:off x="4049421" y="1222126"/>
            <a:ext cx="1610984" cy="75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1800"/>
              <a:buFont typeface="Roboto Mono Medium"/>
              <a:buChar char="●"/>
              <a:defRPr sz="1800" b="0" i="0" u="none" strike="noStrike" cap="none">
                <a:solidFill>
                  <a:schemeClr val="accent2"/>
                </a:solidFill>
                <a:latin typeface="Roboto Mono Medium"/>
                <a:ea typeface="Roboto Mono Medium"/>
                <a:cs typeface="Roboto Mono Medium"/>
                <a:sym typeface="Roboto Mono Medium"/>
              </a:defRPr>
            </a:lvl1pPr>
            <a:lvl2pPr marL="914400" marR="0" lvl="1"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2pPr>
            <a:lvl3pPr marL="1371600" marR="0" lvl="2"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3pPr>
            <a:lvl4pPr marL="1828800" marR="0" lvl="3"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4pPr>
            <a:lvl5pPr marL="2286000" marR="0" lvl="4"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5pPr>
            <a:lvl6pPr marL="2743200" marR="0" lvl="5"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6pPr>
            <a:lvl7pPr marL="3200400" marR="0" lvl="6"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7pPr>
            <a:lvl8pPr marL="3657600" marR="0" lvl="7" indent="-317500" algn="l" rtl="0">
              <a:lnSpc>
                <a:spcPct val="100000"/>
              </a:lnSpc>
              <a:spcBef>
                <a:spcPts val="1600"/>
              </a:spcBef>
              <a:spcAft>
                <a:spcPts val="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8pPr>
            <a:lvl9pPr marL="4114800" marR="0" lvl="8" indent="-317500" algn="l" rtl="0">
              <a:lnSpc>
                <a:spcPct val="100000"/>
              </a:lnSpc>
              <a:spcBef>
                <a:spcPts val="1600"/>
              </a:spcBef>
              <a:spcAft>
                <a:spcPts val="1600"/>
              </a:spcAft>
              <a:buClr>
                <a:schemeClr val="accent2"/>
              </a:buClr>
              <a:buSzPts val="1400"/>
              <a:buFont typeface="Roboto Mono Medium"/>
              <a:buChar char="■"/>
              <a:defRPr sz="1400" b="0" i="0" u="none" strike="noStrike" cap="none">
                <a:solidFill>
                  <a:schemeClr val="accent2"/>
                </a:solidFill>
                <a:latin typeface="Roboto Mono Medium"/>
                <a:ea typeface="Roboto Mono Medium"/>
                <a:cs typeface="Roboto Mono Medium"/>
                <a:sym typeface="Roboto Mono Medium"/>
              </a:defRPr>
            </a:lvl9pPr>
          </a:lstStyle>
          <a:p>
            <a:pPr marL="0" indent="0" algn="ctr">
              <a:spcAft>
                <a:spcPts val="1600"/>
              </a:spcAft>
              <a:buFont typeface="Roboto Mono Medium"/>
              <a:buNone/>
            </a:pPr>
            <a:r>
              <a:rPr lang="en-US" smtClean="0">
                <a:solidFill>
                  <a:srgbClr val="FF0000"/>
                </a:solidFill>
                <a:latin typeface="SVN-DK Clochard" panose="02000000000000000000" pitchFamily="50" charset="0"/>
              </a:rPr>
              <a:t>Giám sát rủi ro</a:t>
            </a:r>
            <a:endParaRPr lang="en-US">
              <a:solidFill>
                <a:srgbClr val="FF0000"/>
              </a:solidFill>
              <a:latin typeface="SVN-DK Clochard" panose="02000000000000000000" pitchFamily="50"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barn(inVertical)">
                                      <p:cBhvr>
                                        <p:cTn id="7" dur="500"/>
                                        <p:tgtEl>
                                          <p:spTgt spid="4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09"/>
                                        </p:tgtEl>
                                        <p:attrNameLst>
                                          <p:attrName>style.visibility</p:attrName>
                                        </p:attrNameLst>
                                      </p:cBhvr>
                                      <p:to>
                                        <p:strVal val="visible"/>
                                      </p:to>
                                    </p:set>
                                    <p:animEffect transition="in" filter="barn(inVertical)">
                                      <p:cBhvr>
                                        <p:cTn id="10" dur="500"/>
                                        <p:tgtEl>
                                          <p:spTgt spid="409"/>
                                        </p:tgtEl>
                                      </p:cBhvr>
                                    </p:animEffect>
                                  </p:childTnLst>
                                </p:cTn>
                              </p:par>
                              <p:par>
                                <p:cTn id="11" presetID="16" presetClass="entr" presetSubtype="21" fill="hold" nodeType="withEffect">
                                  <p:stCondLst>
                                    <p:cond delay="0"/>
                                  </p:stCondLst>
                                  <p:childTnLst>
                                    <p:set>
                                      <p:cBhvr>
                                        <p:cTn id="12" dur="1" fill="hold">
                                          <p:stCondLst>
                                            <p:cond delay="0"/>
                                          </p:stCondLst>
                                        </p:cTn>
                                        <p:tgtEl>
                                          <p:spTgt spid="424"/>
                                        </p:tgtEl>
                                        <p:attrNameLst>
                                          <p:attrName>style.visibility</p:attrName>
                                        </p:attrNameLst>
                                      </p:cBhvr>
                                      <p:to>
                                        <p:strVal val="visible"/>
                                      </p:to>
                                    </p:set>
                                    <p:animEffect transition="in" filter="barn(inVertical)">
                                      <p:cBhvr>
                                        <p:cTn id="13" dur="500"/>
                                        <p:tgtEl>
                                          <p:spTgt spid="42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417">
                                            <p:txEl>
                                              <p:pRg st="0" end="0"/>
                                            </p:txEl>
                                          </p:spTgt>
                                        </p:tgtEl>
                                        <p:attrNameLst>
                                          <p:attrName>style.visibility</p:attrName>
                                        </p:attrNameLst>
                                      </p:cBhvr>
                                      <p:to>
                                        <p:strVal val="visible"/>
                                      </p:to>
                                    </p:set>
                                    <p:animEffect transition="in" filter="barn(inVertical)">
                                      <p:cBhvr>
                                        <p:cTn id="16" dur="500"/>
                                        <p:tgtEl>
                                          <p:spTgt spid="41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10"/>
                                        </p:tgtEl>
                                        <p:attrNameLst>
                                          <p:attrName>style.visibility</p:attrName>
                                        </p:attrNameLst>
                                      </p:cBhvr>
                                      <p:to>
                                        <p:strVal val="visible"/>
                                      </p:to>
                                    </p:set>
                                    <p:anim calcmode="lin" valueType="num">
                                      <p:cBhvr additive="base">
                                        <p:cTn id="21" dur="500" fill="hold"/>
                                        <p:tgtEl>
                                          <p:spTgt spid="410"/>
                                        </p:tgtEl>
                                        <p:attrNameLst>
                                          <p:attrName>ppt_x</p:attrName>
                                        </p:attrNameLst>
                                      </p:cBhvr>
                                      <p:tavLst>
                                        <p:tav tm="0">
                                          <p:val>
                                            <p:strVal val="#ppt_x"/>
                                          </p:val>
                                        </p:tav>
                                        <p:tav tm="100000">
                                          <p:val>
                                            <p:strVal val="#ppt_x"/>
                                          </p:val>
                                        </p:tav>
                                      </p:tavLst>
                                    </p:anim>
                                    <p:anim calcmode="lin" valueType="num">
                                      <p:cBhvr additive="base">
                                        <p:cTn id="22" dur="500" fill="hold"/>
                                        <p:tgtEl>
                                          <p:spTgt spid="41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14"/>
                                        </p:tgtEl>
                                        <p:attrNameLst>
                                          <p:attrName>style.visibility</p:attrName>
                                        </p:attrNameLst>
                                      </p:cBhvr>
                                      <p:to>
                                        <p:strVal val="visible"/>
                                      </p:to>
                                    </p:set>
                                    <p:anim calcmode="lin" valueType="num">
                                      <p:cBhvr additive="base">
                                        <p:cTn id="25" dur="500" fill="hold"/>
                                        <p:tgtEl>
                                          <p:spTgt spid="414"/>
                                        </p:tgtEl>
                                        <p:attrNameLst>
                                          <p:attrName>ppt_x</p:attrName>
                                        </p:attrNameLst>
                                      </p:cBhvr>
                                      <p:tavLst>
                                        <p:tav tm="0">
                                          <p:val>
                                            <p:strVal val="#ppt_x"/>
                                          </p:val>
                                        </p:tav>
                                        <p:tav tm="100000">
                                          <p:val>
                                            <p:strVal val="#ppt_x"/>
                                          </p:val>
                                        </p:tav>
                                      </p:tavLst>
                                    </p:anim>
                                    <p:anim calcmode="lin" valueType="num">
                                      <p:cBhvr additive="base">
                                        <p:cTn id="26" dur="500" fill="hold"/>
                                        <p:tgtEl>
                                          <p:spTgt spid="41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21"/>
                                        </p:tgtEl>
                                        <p:attrNameLst>
                                          <p:attrName>style.visibility</p:attrName>
                                        </p:attrNameLst>
                                      </p:cBhvr>
                                      <p:to>
                                        <p:strVal val="visible"/>
                                      </p:to>
                                    </p:set>
                                    <p:anim calcmode="lin" valueType="num">
                                      <p:cBhvr additive="base">
                                        <p:cTn id="29" dur="500" fill="hold"/>
                                        <p:tgtEl>
                                          <p:spTgt spid="421"/>
                                        </p:tgtEl>
                                        <p:attrNameLst>
                                          <p:attrName>ppt_x</p:attrName>
                                        </p:attrNameLst>
                                      </p:cBhvr>
                                      <p:tavLst>
                                        <p:tav tm="0">
                                          <p:val>
                                            <p:strVal val="#ppt_x"/>
                                          </p:val>
                                        </p:tav>
                                        <p:tav tm="100000">
                                          <p:val>
                                            <p:strVal val="#ppt_x"/>
                                          </p:val>
                                        </p:tav>
                                      </p:tavLst>
                                    </p:anim>
                                    <p:anim calcmode="lin" valueType="num">
                                      <p:cBhvr additive="base">
                                        <p:cTn id="30" dur="500" fill="hold"/>
                                        <p:tgtEl>
                                          <p:spTgt spid="42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20">
                                            <p:txEl>
                                              <p:pRg st="0" end="0"/>
                                            </p:txEl>
                                          </p:spTgt>
                                        </p:tgtEl>
                                        <p:attrNameLst>
                                          <p:attrName>style.visibility</p:attrName>
                                        </p:attrNameLst>
                                      </p:cBhvr>
                                      <p:to>
                                        <p:strVal val="visible"/>
                                      </p:to>
                                    </p:set>
                                    <p:anim calcmode="lin" valueType="num">
                                      <p:cBhvr additive="base">
                                        <p:cTn id="33" dur="500" fill="hold"/>
                                        <p:tgtEl>
                                          <p:spTgt spid="4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2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nodeType="clickEffect">
                                  <p:stCondLst>
                                    <p:cond delay="0"/>
                                  </p:stCondLst>
                                  <p:childTnLst>
                                    <p:set>
                                      <p:cBhvr>
                                        <p:cTn id="38" dur="1" fill="hold">
                                          <p:stCondLst>
                                            <p:cond delay="0"/>
                                          </p:stCondLst>
                                        </p:cTn>
                                        <p:tgtEl>
                                          <p:spTgt spid="411"/>
                                        </p:tgtEl>
                                        <p:attrNameLst>
                                          <p:attrName>style.visibility</p:attrName>
                                        </p:attrNameLst>
                                      </p:cBhvr>
                                      <p:to>
                                        <p:strVal val="visible"/>
                                      </p:to>
                                    </p:set>
                                    <p:animEffect transition="in" filter="wheel(1)">
                                      <p:cBhvr>
                                        <p:cTn id="39" dur="1000"/>
                                        <p:tgtEl>
                                          <p:spTgt spid="411"/>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415"/>
                                        </p:tgtEl>
                                        <p:attrNameLst>
                                          <p:attrName>style.visibility</p:attrName>
                                        </p:attrNameLst>
                                      </p:cBhvr>
                                      <p:to>
                                        <p:strVal val="visible"/>
                                      </p:to>
                                    </p:set>
                                    <p:animEffect transition="in" filter="wheel(1)">
                                      <p:cBhvr>
                                        <p:cTn id="42" dur="1000"/>
                                        <p:tgtEl>
                                          <p:spTgt spid="415"/>
                                        </p:tgtEl>
                                      </p:cBhvr>
                                    </p:animEffect>
                                  </p:childTnLst>
                                </p:cTn>
                              </p:par>
                              <p:par>
                                <p:cTn id="43" presetID="21" presetClass="entr" presetSubtype="1" fill="hold" nodeType="withEffect">
                                  <p:stCondLst>
                                    <p:cond delay="0"/>
                                  </p:stCondLst>
                                  <p:childTnLst>
                                    <p:set>
                                      <p:cBhvr>
                                        <p:cTn id="44" dur="1" fill="hold">
                                          <p:stCondLst>
                                            <p:cond delay="0"/>
                                          </p:stCondLst>
                                        </p:cTn>
                                        <p:tgtEl>
                                          <p:spTgt spid="423"/>
                                        </p:tgtEl>
                                        <p:attrNameLst>
                                          <p:attrName>style.visibility</p:attrName>
                                        </p:attrNameLst>
                                      </p:cBhvr>
                                      <p:to>
                                        <p:strVal val="visible"/>
                                      </p:to>
                                    </p:set>
                                    <p:animEffect transition="in" filter="wheel(1)">
                                      <p:cBhvr>
                                        <p:cTn id="45" dur="1000"/>
                                        <p:tgtEl>
                                          <p:spTgt spid="423"/>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419">
                                            <p:txEl>
                                              <p:pRg st="0" end="0"/>
                                            </p:txEl>
                                          </p:spTgt>
                                        </p:tgtEl>
                                        <p:attrNameLst>
                                          <p:attrName>style.visibility</p:attrName>
                                        </p:attrNameLst>
                                      </p:cBhvr>
                                      <p:to>
                                        <p:strVal val="visible"/>
                                      </p:to>
                                    </p:set>
                                    <p:animEffect transition="in" filter="wheel(1)">
                                      <p:cBhvr>
                                        <p:cTn id="48" dur="1000"/>
                                        <p:tgtEl>
                                          <p:spTgt spid="419">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7"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1000"/>
                                        <p:tgtEl>
                                          <p:spTgt spid="19"/>
                                        </p:tgtEl>
                                      </p:cBhvr>
                                    </p:animEffect>
                                    <p:anim calcmode="lin" valueType="num">
                                      <p:cBhvr>
                                        <p:cTn id="54" dur="1000" fill="hold"/>
                                        <p:tgtEl>
                                          <p:spTgt spid="19"/>
                                        </p:tgtEl>
                                        <p:attrNameLst>
                                          <p:attrName>ppt_x</p:attrName>
                                        </p:attrNameLst>
                                      </p:cBhvr>
                                      <p:tavLst>
                                        <p:tav tm="0">
                                          <p:val>
                                            <p:strVal val="#ppt_x"/>
                                          </p:val>
                                        </p:tav>
                                        <p:tav tm="100000">
                                          <p:val>
                                            <p:strVal val="#ppt_x"/>
                                          </p:val>
                                        </p:tav>
                                      </p:tavLst>
                                    </p:anim>
                                    <p:anim calcmode="lin" valueType="num">
                                      <p:cBhvr>
                                        <p:cTn id="55" dur="900" decel="100000" fill="hold"/>
                                        <p:tgtEl>
                                          <p:spTgt spid="19"/>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57" presetID="37"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0"/>
                                        <p:tgtEl>
                                          <p:spTgt spid="20"/>
                                        </p:tgtEl>
                                      </p:cBhvr>
                                    </p:animEffect>
                                    <p:anim calcmode="lin" valueType="num">
                                      <p:cBhvr>
                                        <p:cTn id="60" dur="1000" fill="hold"/>
                                        <p:tgtEl>
                                          <p:spTgt spid="20"/>
                                        </p:tgtEl>
                                        <p:attrNameLst>
                                          <p:attrName>ppt_x</p:attrName>
                                        </p:attrNameLst>
                                      </p:cBhvr>
                                      <p:tavLst>
                                        <p:tav tm="0">
                                          <p:val>
                                            <p:strVal val="#ppt_x"/>
                                          </p:val>
                                        </p:tav>
                                        <p:tav tm="100000">
                                          <p:val>
                                            <p:strVal val="#ppt_x"/>
                                          </p:val>
                                        </p:tav>
                                      </p:tavLst>
                                    </p:anim>
                                    <p:anim calcmode="lin" valueType="num">
                                      <p:cBhvr>
                                        <p:cTn id="61" dur="900" decel="100000" fill="hold"/>
                                        <p:tgtEl>
                                          <p:spTgt spid="20"/>
                                        </p:tgtEl>
                                        <p:attrNameLst>
                                          <p:attrName>ppt_y</p:attrName>
                                        </p:attrNameLst>
                                      </p:cBhvr>
                                      <p:tavLst>
                                        <p:tav tm="0">
                                          <p:val>
                                            <p:strVal val="#ppt_y+1"/>
                                          </p:val>
                                        </p:tav>
                                        <p:tav tm="100000">
                                          <p:val>
                                            <p:strVal val="#ppt_y-.03"/>
                                          </p:val>
                                        </p:tav>
                                      </p:tavLst>
                                    </p:anim>
                                    <p:anim calcmode="lin" valueType="num">
                                      <p:cBhvr>
                                        <p:cTn id="62"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par>
                                <p:cTn id="63" presetID="37"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1000"/>
                                        <p:tgtEl>
                                          <p:spTgt spid="22"/>
                                        </p:tgtEl>
                                      </p:cBhvr>
                                    </p:animEffect>
                                    <p:anim calcmode="lin" valueType="num">
                                      <p:cBhvr>
                                        <p:cTn id="66" dur="1000" fill="hold"/>
                                        <p:tgtEl>
                                          <p:spTgt spid="22"/>
                                        </p:tgtEl>
                                        <p:attrNameLst>
                                          <p:attrName>ppt_x</p:attrName>
                                        </p:attrNameLst>
                                      </p:cBhvr>
                                      <p:tavLst>
                                        <p:tav tm="0">
                                          <p:val>
                                            <p:strVal val="#ppt_x"/>
                                          </p:val>
                                        </p:tav>
                                        <p:tav tm="100000">
                                          <p:val>
                                            <p:strVal val="#ppt_x"/>
                                          </p:val>
                                        </p:tav>
                                      </p:tavLst>
                                    </p:anim>
                                    <p:anim calcmode="lin" valueType="num">
                                      <p:cBhvr>
                                        <p:cTn id="67" dur="900" decel="100000" fill="hold"/>
                                        <p:tgtEl>
                                          <p:spTgt spid="22"/>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par>
                                <p:cTn id="69" presetID="37"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1000"/>
                                        <p:tgtEl>
                                          <p:spTgt spid="21"/>
                                        </p:tgtEl>
                                      </p:cBhvr>
                                    </p:animEffect>
                                    <p:anim calcmode="lin" valueType="num">
                                      <p:cBhvr>
                                        <p:cTn id="72" dur="1000" fill="hold"/>
                                        <p:tgtEl>
                                          <p:spTgt spid="21"/>
                                        </p:tgtEl>
                                        <p:attrNameLst>
                                          <p:attrName>ppt_x</p:attrName>
                                        </p:attrNameLst>
                                      </p:cBhvr>
                                      <p:tavLst>
                                        <p:tav tm="0">
                                          <p:val>
                                            <p:strVal val="#ppt_x"/>
                                          </p:val>
                                        </p:tav>
                                        <p:tav tm="100000">
                                          <p:val>
                                            <p:strVal val="#ppt_x"/>
                                          </p:val>
                                        </p:tav>
                                      </p:tavLst>
                                    </p:anim>
                                    <p:anim calcmode="lin" valueType="num">
                                      <p:cBhvr>
                                        <p:cTn id="73" dur="900" decel="100000" fill="hold"/>
                                        <p:tgtEl>
                                          <p:spTgt spid="21"/>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412"/>
                                        </p:tgtEl>
                                        <p:attrNameLst>
                                          <p:attrName>style.visibility</p:attrName>
                                        </p:attrNameLst>
                                      </p:cBhvr>
                                      <p:to>
                                        <p:strVal val="visible"/>
                                      </p:to>
                                    </p:set>
                                    <p:animEffect transition="in" filter="wipe(down)">
                                      <p:cBhvr>
                                        <p:cTn id="79" dur="580">
                                          <p:stCondLst>
                                            <p:cond delay="0"/>
                                          </p:stCondLst>
                                        </p:cTn>
                                        <p:tgtEl>
                                          <p:spTgt spid="412"/>
                                        </p:tgtEl>
                                      </p:cBhvr>
                                    </p:animEffect>
                                    <p:anim calcmode="lin" valueType="num">
                                      <p:cBhvr>
                                        <p:cTn id="80" dur="1822" tmFilter="0,0; 0.14,0.36; 0.43,0.73; 0.71,0.91; 1.0,1.0">
                                          <p:stCondLst>
                                            <p:cond delay="0"/>
                                          </p:stCondLst>
                                        </p:cTn>
                                        <p:tgtEl>
                                          <p:spTgt spid="412"/>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412"/>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412"/>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412"/>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412"/>
                                        </p:tgtEl>
                                        <p:attrNameLst>
                                          <p:attrName>ppt_y</p:attrName>
                                        </p:attrNameLst>
                                      </p:cBhvr>
                                      <p:tavLst>
                                        <p:tav tm="0" fmla="#ppt_y-sin(pi*$)/81">
                                          <p:val>
                                            <p:fltVal val="0"/>
                                          </p:val>
                                        </p:tav>
                                        <p:tav tm="100000">
                                          <p:val>
                                            <p:fltVal val="1"/>
                                          </p:val>
                                        </p:tav>
                                      </p:tavLst>
                                    </p:anim>
                                    <p:animScale>
                                      <p:cBhvr>
                                        <p:cTn id="85" dur="26">
                                          <p:stCondLst>
                                            <p:cond delay="650"/>
                                          </p:stCondLst>
                                        </p:cTn>
                                        <p:tgtEl>
                                          <p:spTgt spid="412"/>
                                        </p:tgtEl>
                                      </p:cBhvr>
                                      <p:to x="100000" y="60000"/>
                                    </p:animScale>
                                    <p:animScale>
                                      <p:cBhvr>
                                        <p:cTn id="86" dur="166" decel="50000">
                                          <p:stCondLst>
                                            <p:cond delay="676"/>
                                          </p:stCondLst>
                                        </p:cTn>
                                        <p:tgtEl>
                                          <p:spTgt spid="412"/>
                                        </p:tgtEl>
                                      </p:cBhvr>
                                      <p:to x="100000" y="100000"/>
                                    </p:animScale>
                                    <p:animScale>
                                      <p:cBhvr>
                                        <p:cTn id="87" dur="26">
                                          <p:stCondLst>
                                            <p:cond delay="1312"/>
                                          </p:stCondLst>
                                        </p:cTn>
                                        <p:tgtEl>
                                          <p:spTgt spid="412"/>
                                        </p:tgtEl>
                                      </p:cBhvr>
                                      <p:to x="100000" y="80000"/>
                                    </p:animScale>
                                    <p:animScale>
                                      <p:cBhvr>
                                        <p:cTn id="88" dur="166" decel="50000">
                                          <p:stCondLst>
                                            <p:cond delay="1338"/>
                                          </p:stCondLst>
                                        </p:cTn>
                                        <p:tgtEl>
                                          <p:spTgt spid="412"/>
                                        </p:tgtEl>
                                      </p:cBhvr>
                                      <p:to x="100000" y="100000"/>
                                    </p:animScale>
                                    <p:animScale>
                                      <p:cBhvr>
                                        <p:cTn id="89" dur="26">
                                          <p:stCondLst>
                                            <p:cond delay="1642"/>
                                          </p:stCondLst>
                                        </p:cTn>
                                        <p:tgtEl>
                                          <p:spTgt spid="412"/>
                                        </p:tgtEl>
                                      </p:cBhvr>
                                      <p:to x="100000" y="90000"/>
                                    </p:animScale>
                                    <p:animScale>
                                      <p:cBhvr>
                                        <p:cTn id="90" dur="166" decel="50000">
                                          <p:stCondLst>
                                            <p:cond delay="1668"/>
                                          </p:stCondLst>
                                        </p:cTn>
                                        <p:tgtEl>
                                          <p:spTgt spid="412"/>
                                        </p:tgtEl>
                                      </p:cBhvr>
                                      <p:to x="100000" y="100000"/>
                                    </p:animScale>
                                    <p:animScale>
                                      <p:cBhvr>
                                        <p:cTn id="91" dur="26">
                                          <p:stCondLst>
                                            <p:cond delay="1808"/>
                                          </p:stCondLst>
                                        </p:cTn>
                                        <p:tgtEl>
                                          <p:spTgt spid="412"/>
                                        </p:tgtEl>
                                      </p:cBhvr>
                                      <p:to x="100000" y="95000"/>
                                    </p:animScale>
                                    <p:animScale>
                                      <p:cBhvr>
                                        <p:cTn id="92" dur="166" decel="50000">
                                          <p:stCondLst>
                                            <p:cond delay="1834"/>
                                          </p:stCondLst>
                                        </p:cTn>
                                        <p:tgtEl>
                                          <p:spTgt spid="412"/>
                                        </p:tgtEl>
                                      </p:cBhvr>
                                      <p:to x="100000" y="100000"/>
                                    </p:animScale>
                                  </p:childTnLst>
                                </p:cTn>
                              </p:par>
                              <p:par>
                                <p:cTn id="93" presetID="26" presetClass="entr" presetSubtype="0" fill="hold" grpId="0" nodeType="withEffect">
                                  <p:stCondLst>
                                    <p:cond delay="0"/>
                                  </p:stCondLst>
                                  <p:childTnLst>
                                    <p:set>
                                      <p:cBhvr>
                                        <p:cTn id="94" dur="1" fill="hold">
                                          <p:stCondLst>
                                            <p:cond delay="0"/>
                                          </p:stCondLst>
                                        </p:cTn>
                                        <p:tgtEl>
                                          <p:spTgt spid="416"/>
                                        </p:tgtEl>
                                        <p:attrNameLst>
                                          <p:attrName>style.visibility</p:attrName>
                                        </p:attrNameLst>
                                      </p:cBhvr>
                                      <p:to>
                                        <p:strVal val="visible"/>
                                      </p:to>
                                    </p:set>
                                    <p:animEffect transition="in" filter="wipe(down)">
                                      <p:cBhvr>
                                        <p:cTn id="95" dur="580">
                                          <p:stCondLst>
                                            <p:cond delay="0"/>
                                          </p:stCondLst>
                                        </p:cTn>
                                        <p:tgtEl>
                                          <p:spTgt spid="416"/>
                                        </p:tgtEl>
                                      </p:cBhvr>
                                    </p:animEffect>
                                    <p:anim calcmode="lin" valueType="num">
                                      <p:cBhvr>
                                        <p:cTn id="96" dur="1822" tmFilter="0,0; 0.14,0.36; 0.43,0.73; 0.71,0.91; 1.0,1.0">
                                          <p:stCondLst>
                                            <p:cond delay="0"/>
                                          </p:stCondLst>
                                        </p:cTn>
                                        <p:tgtEl>
                                          <p:spTgt spid="416"/>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416"/>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416"/>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416"/>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416"/>
                                        </p:tgtEl>
                                        <p:attrNameLst>
                                          <p:attrName>ppt_y</p:attrName>
                                        </p:attrNameLst>
                                      </p:cBhvr>
                                      <p:tavLst>
                                        <p:tav tm="0" fmla="#ppt_y-sin(pi*$)/81">
                                          <p:val>
                                            <p:fltVal val="0"/>
                                          </p:val>
                                        </p:tav>
                                        <p:tav tm="100000">
                                          <p:val>
                                            <p:fltVal val="1"/>
                                          </p:val>
                                        </p:tav>
                                      </p:tavLst>
                                    </p:anim>
                                    <p:animScale>
                                      <p:cBhvr>
                                        <p:cTn id="101" dur="26">
                                          <p:stCondLst>
                                            <p:cond delay="650"/>
                                          </p:stCondLst>
                                        </p:cTn>
                                        <p:tgtEl>
                                          <p:spTgt spid="416"/>
                                        </p:tgtEl>
                                      </p:cBhvr>
                                      <p:to x="100000" y="60000"/>
                                    </p:animScale>
                                    <p:animScale>
                                      <p:cBhvr>
                                        <p:cTn id="102" dur="166" decel="50000">
                                          <p:stCondLst>
                                            <p:cond delay="676"/>
                                          </p:stCondLst>
                                        </p:cTn>
                                        <p:tgtEl>
                                          <p:spTgt spid="416"/>
                                        </p:tgtEl>
                                      </p:cBhvr>
                                      <p:to x="100000" y="100000"/>
                                    </p:animScale>
                                    <p:animScale>
                                      <p:cBhvr>
                                        <p:cTn id="103" dur="26">
                                          <p:stCondLst>
                                            <p:cond delay="1312"/>
                                          </p:stCondLst>
                                        </p:cTn>
                                        <p:tgtEl>
                                          <p:spTgt spid="416"/>
                                        </p:tgtEl>
                                      </p:cBhvr>
                                      <p:to x="100000" y="80000"/>
                                    </p:animScale>
                                    <p:animScale>
                                      <p:cBhvr>
                                        <p:cTn id="104" dur="166" decel="50000">
                                          <p:stCondLst>
                                            <p:cond delay="1338"/>
                                          </p:stCondLst>
                                        </p:cTn>
                                        <p:tgtEl>
                                          <p:spTgt spid="416"/>
                                        </p:tgtEl>
                                      </p:cBhvr>
                                      <p:to x="100000" y="100000"/>
                                    </p:animScale>
                                    <p:animScale>
                                      <p:cBhvr>
                                        <p:cTn id="105" dur="26">
                                          <p:stCondLst>
                                            <p:cond delay="1642"/>
                                          </p:stCondLst>
                                        </p:cTn>
                                        <p:tgtEl>
                                          <p:spTgt spid="416"/>
                                        </p:tgtEl>
                                      </p:cBhvr>
                                      <p:to x="100000" y="90000"/>
                                    </p:animScale>
                                    <p:animScale>
                                      <p:cBhvr>
                                        <p:cTn id="106" dur="166" decel="50000">
                                          <p:stCondLst>
                                            <p:cond delay="1668"/>
                                          </p:stCondLst>
                                        </p:cTn>
                                        <p:tgtEl>
                                          <p:spTgt spid="416"/>
                                        </p:tgtEl>
                                      </p:cBhvr>
                                      <p:to x="100000" y="100000"/>
                                    </p:animScale>
                                    <p:animScale>
                                      <p:cBhvr>
                                        <p:cTn id="107" dur="26">
                                          <p:stCondLst>
                                            <p:cond delay="1808"/>
                                          </p:stCondLst>
                                        </p:cTn>
                                        <p:tgtEl>
                                          <p:spTgt spid="416"/>
                                        </p:tgtEl>
                                      </p:cBhvr>
                                      <p:to x="100000" y="95000"/>
                                    </p:animScale>
                                    <p:animScale>
                                      <p:cBhvr>
                                        <p:cTn id="108" dur="166" decel="50000">
                                          <p:stCondLst>
                                            <p:cond delay="1834"/>
                                          </p:stCondLst>
                                        </p:cTn>
                                        <p:tgtEl>
                                          <p:spTgt spid="416"/>
                                        </p:tgtEl>
                                      </p:cBhvr>
                                      <p:to x="100000" y="100000"/>
                                    </p:animScale>
                                  </p:childTnLst>
                                </p:cTn>
                              </p:par>
                              <p:par>
                                <p:cTn id="109" presetID="26" presetClass="entr" presetSubtype="0" fill="hold" nodeType="withEffect">
                                  <p:stCondLst>
                                    <p:cond delay="0"/>
                                  </p:stCondLst>
                                  <p:childTnLst>
                                    <p:set>
                                      <p:cBhvr>
                                        <p:cTn id="110" dur="1" fill="hold">
                                          <p:stCondLst>
                                            <p:cond delay="0"/>
                                          </p:stCondLst>
                                        </p:cTn>
                                        <p:tgtEl>
                                          <p:spTgt spid="422"/>
                                        </p:tgtEl>
                                        <p:attrNameLst>
                                          <p:attrName>style.visibility</p:attrName>
                                        </p:attrNameLst>
                                      </p:cBhvr>
                                      <p:to>
                                        <p:strVal val="visible"/>
                                      </p:to>
                                    </p:set>
                                    <p:animEffect transition="in" filter="wipe(down)">
                                      <p:cBhvr>
                                        <p:cTn id="111" dur="580">
                                          <p:stCondLst>
                                            <p:cond delay="0"/>
                                          </p:stCondLst>
                                        </p:cTn>
                                        <p:tgtEl>
                                          <p:spTgt spid="422"/>
                                        </p:tgtEl>
                                      </p:cBhvr>
                                    </p:animEffect>
                                    <p:anim calcmode="lin" valueType="num">
                                      <p:cBhvr>
                                        <p:cTn id="112" dur="1822" tmFilter="0,0; 0.14,0.36; 0.43,0.73; 0.71,0.91; 1.0,1.0">
                                          <p:stCondLst>
                                            <p:cond delay="0"/>
                                          </p:stCondLst>
                                        </p:cTn>
                                        <p:tgtEl>
                                          <p:spTgt spid="422"/>
                                        </p:tgtEl>
                                        <p:attrNameLst>
                                          <p:attrName>ppt_x</p:attrName>
                                        </p:attrNameLst>
                                      </p:cBhvr>
                                      <p:tavLst>
                                        <p:tav tm="0">
                                          <p:val>
                                            <p:strVal val="#ppt_x-0.25"/>
                                          </p:val>
                                        </p:tav>
                                        <p:tav tm="100000">
                                          <p:val>
                                            <p:strVal val="#ppt_x"/>
                                          </p:val>
                                        </p:tav>
                                      </p:tavLst>
                                    </p:anim>
                                    <p:anim calcmode="lin" valueType="num">
                                      <p:cBhvr>
                                        <p:cTn id="113" dur="664" tmFilter="0.0,0.0; 0.25,0.07; 0.50,0.2; 0.75,0.467; 1.0,1.0">
                                          <p:stCondLst>
                                            <p:cond delay="0"/>
                                          </p:stCondLst>
                                        </p:cTn>
                                        <p:tgtEl>
                                          <p:spTgt spid="422"/>
                                        </p:tgtEl>
                                        <p:attrNameLst>
                                          <p:attrName>ppt_y</p:attrName>
                                        </p:attrNameLst>
                                      </p:cBhvr>
                                      <p:tavLst>
                                        <p:tav tm="0" fmla="#ppt_y-sin(pi*$)/3">
                                          <p:val>
                                            <p:fltVal val="0.5"/>
                                          </p:val>
                                        </p:tav>
                                        <p:tav tm="100000">
                                          <p:val>
                                            <p:fltVal val="1"/>
                                          </p:val>
                                        </p:tav>
                                      </p:tavLst>
                                    </p:anim>
                                    <p:anim calcmode="lin" valueType="num">
                                      <p:cBhvr>
                                        <p:cTn id="114" dur="664" tmFilter="0, 0; 0.125,0.2665; 0.25,0.4; 0.375,0.465; 0.5,0.5;  0.625,0.535; 0.75,0.6; 0.875,0.7335; 1,1">
                                          <p:stCondLst>
                                            <p:cond delay="664"/>
                                          </p:stCondLst>
                                        </p:cTn>
                                        <p:tgtEl>
                                          <p:spTgt spid="422"/>
                                        </p:tgtEl>
                                        <p:attrNameLst>
                                          <p:attrName>ppt_y</p:attrName>
                                        </p:attrNameLst>
                                      </p:cBhvr>
                                      <p:tavLst>
                                        <p:tav tm="0" fmla="#ppt_y-sin(pi*$)/9">
                                          <p:val>
                                            <p:fltVal val="0"/>
                                          </p:val>
                                        </p:tav>
                                        <p:tav tm="100000">
                                          <p:val>
                                            <p:fltVal val="1"/>
                                          </p:val>
                                        </p:tav>
                                      </p:tavLst>
                                    </p:anim>
                                    <p:anim calcmode="lin" valueType="num">
                                      <p:cBhvr>
                                        <p:cTn id="115" dur="332" tmFilter="0, 0; 0.125,0.2665; 0.25,0.4; 0.375,0.465; 0.5,0.5;  0.625,0.535; 0.75,0.6; 0.875,0.7335; 1,1">
                                          <p:stCondLst>
                                            <p:cond delay="1324"/>
                                          </p:stCondLst>
                                        </p:cTn>
                                        <p:tgtEl>
                                          <p:spTgt spid="422"/>
                                        </p:tgtEl>
                                        <p:attrNameLst>
                                          <p:attrName>ppt_y</p:attrName>
                                        </p:attrNameLst>
                                      </p:cBhvr>
                                      <p:tavLst>
                                        <p:tav tm="0" fmla="#ppt_y-sin(pi*$)/27">
                                          <p:val>
                                            <p:fltVal val="0"/>
                                          </p:val>
                                        </p:tav>
                                        <p:tav tm="100000">
                                          <p:val>
                                            <p:fltVal val="1"/>
                                          </p:val>
                                        </p:tav>
                                      </p:tavLst>
                                    </p:anim>
                                    <p:anim calcmode="lin" valueType="num">
                                      <p:cBhvr>
                                        <p:cTn id="116" dur="164" tmFilter="0, 0; 0.125,0.2665; 0.25,0.4; 0.375,0.465; 0.5,0.5;  0.625,0.535; 0.75,0.6; 0.875,0.7335; 1,1">
                                          <p:stCondLst>
                                            <p:cond delay="1656"/>
                                          </p:stCondLst>
                                        </p:cTn>
                                        <p:tgtEl>
                                          <p:spTgt spid="422"/>
                                        </p:tgtEl>
                                        <p:attrNameLst>
                                          <p:attrName>ppt_y</p:attrName>
                                        </p:attrNameLst>
                                      </p:cBhvr>
                                      <p:tavLst>
                                        <p:tav tm="0" fmla="#ppt_y-sin(pi*$)/81">
                                          <p:val>
                                            <p:fltVal val="0"/>
                                          </p:val>
                                        </p:tav>
                                        <p:tav tm="100000">
                                          <p:val>
                                            <p:fltVal val="1"/>
                                          </p:val>
                                        </p:tav>
                                      </p:tavLst>
                                    </p:anim>
                                    <p:animScale>
                                      <p:cBhvr>
                                        <p:cTn id="117" dur="26">
                                          <p:stCondLst>
                                            <p:cond delay="650"/>
                                          </p:stCondLst>
                                        </p:cTn>
                                        <p:tgtEl>
                                          <p:spTgt spid="422"/>
                                        </p:tgtEl>
                                      </p:cBhvr>
                                      <p:to x="100000" y="60000"/>
                                    </p:animScale>
                                    <p:animScale>
                                      <p:cBhvr>
                                        <p:cTn id="118" dur="166" decel="50000">
                                          <p:stCondLst>
                                            <p:cond delay="676"/>
                                          </p:stCondLst>
                                        </p:cTn>
                                        <p:tgtEl>
                                          <p:spTgt spid="422"/>
                                        </p:tgtEl>
                                      </p:cBhvr>
                                      <p:to x="100000" y="100000"/>
                                    </p:animScale>
                                    <p:animScale>
                                      <p:cBhvr>
                                        <p:cTn id="119" dur="26">
                                          <p:stCondLst>
                                            <p:cond delay="1312"/>
                                          </p:stCondLst>
                                        </p:cTn>
                                        <p:tgtEl>
                                          <p:spTgt spid="422"/>
                                        </p:tgtEl>
                                      </p:cBhvr>
                                      <p:to x="100000" y="80000"/>
                                    </p:animScale>
                                    <p:animScale>
                                      <p:cBhvr>
                                        <p:cTn id="120" dur="166" decel="50000">
                                          <p:stCondLst>
                                            <p:cond delay="1338"/>
                                          </p:stCondLst>
                                        </p:cTn>
                                        <p:tgtEl>
                                          <p:spTgt spid="422"/>
                                        </p:tgtEl>
                                      </p:cBhvr>
                                      <p:to x="100000" y="100000"/>
                                    </p:animScale>
                                    <p:animScale>
                                      <p:cBhvr>
                                        <p:cTn id="121" dur="26">
                                          <p:stCondLst>
                                            <p:cond delay="1642"/>
                                          </p:stCondLst>
                                        </p:cTn>
                                        <p:tgtEl>
                                          <p:spTgt spid="422"/>
                                        </p:tgtEl>
                                      </p:cBhvr>
                                      <p:to x="100000" y="90000"/>
                                    </p:animScale>
                                    <p:animScale>
                                      <p:cBhvr>
                                        <p:cTn id="122" dur="166" decel="50000">
                                          <p:stCondLst>
                                            <p:cond delay="1668"/>
                                          </p:stCondLst>
                                        </p:cTn>
                                        <p:tgtEl>
                                          <p:spTgt spid="422"/>
                                        </p:tgtEl>
                                      </p:cBhvr>
                                      <p:to x="100000" y="100000"/>
                                    </p:animScale>
                                    <p:animScale>
                                      <p:cBhvr>
                                        <p:cTn id="123" dur="26">
                                          <p:stCondLst>
                                            <p:cond delay="1808"/>
                                          </p:stCondLst>
                                        </p:cTn>
                                        <p:tgtEl>
                                          <p:spTgt spid="422"/>
                                        </p:tgtEl>
                                      </p:cBhvr>
                                      <p:to x="100000" y="95000"/>
                                    </p:animScale>
                                    <p:animScale>
                                      <p:cBhvr>
                                        <p:cTn id="124" dur="166" decel="50000">
                                          <p:stCondLst>
                                            <p:cond delay="1834"/>
                                          </p:stCondLst>
                                        </p:cTn>
                                        <p:tgtEl>
                                          <p:spTgt spid="422"/>
                                        </p:tgtEl>
                                      </p:cBhvr>
                                      <p:to x="100000" y="100000"/>
                                    </p:animScale>
                                  </p:childTnLst>
                                </p:cTn>
                              </p:par>
                              <p:par>
                                <p:cTn id="125" presetID="26" presetClass="entr" presetSubtype="0" fill="hold" grpId="0" nodeType="with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wipe(down)">
                                      <p:cBhvr>
                                        <p:cTn id="127" dur="580">
                                          <p:stCondLst>
                                            <p:cond delay="0"/>
                                          </p:stCondLst>
                                        </p:cTn>
                                        <p:tgtEl>
                                          <p:spTgt spid="25"/>
                                        </p:tgtEl>
                                      </p:cBhvr>
                                    </p:animEffect>
                                    <p:anim calcmode="lin" valueType="num">
                                      <p:cBhvr>
                                        <p:cTn id="128"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33" dur="26">
                                          <p:stCondLst>
                                            <p:cond delay="650"/>
                                          </p:stCondLst>
                                        </p:cTn>
                                        <p:tgtEl>
                                          <p:spTgt spid="25"/>
                                        </p:tgtEl>
                                      </p:cBhvr>
                                      <p:to x="100000" y="60000"/>
                                    </p:animScale>
                                    <p:animScale>
                                      <p:cBhvr>
                                        <p:cTn id="134" dur="166" decel="50000">
                                          <p:stCondLst>
                                            <p:cond delay="676"/>
                                          </p:stCondLst>
                                        </p:cTn>
                                        <p:tgtEl>
                                          <p:spTgt spid="25"/>
                                        </p:tgtEl>
                                      </p:cBhvr>
                                      <p:to x="100000" y="100000"/>
                                    </p:animScale>
                                    <p:animScale>
                                      <p:cBhvr>
                                        <p:cTn id="135" dur="26">
                                          <p:stCondLst>
                                            <p:cond delay="1312"/>
                                          </p:stCondLst>
                                        </p:cTn>
                                        <p:tgtEl>
                                          <p:spTgt spid="25"/>
                                        </p:tgtEl>
                                      </p:cBhvr>
                                      <p:to x="100000" y="80000"/>
                                    </p:animScale>
                                    <p:animScale>
                                      <p:cBhvr>
                                        <p:cTn id="136" dur="166" decel="50000">
                                          <p:stCondLst>
                                            <p:cond delay="1338"/>
                                          </p:stCondLst>
                                        </p:cTn>
                                        <p:tgtEl>
                                          <p:spTgt spid="25"/>
                                        </p:tgtEl>
                                      </p:cBhvr>
                                      <p:to x="100000" y="100000"/>
                                    </p:animScale>
                                    <p:animScale>
                                      <p:cBhvr>
                                        <p:cTn id="137" dur="26">
                                          <p:stCondLst>
                                            <p:cond delay="1642"/>
                                          </p:stCondLst>
                                        </p:cTn>
                                        <p:tgtEl>
                                          <p:spTgt spid="25"/>
                                        </p:tgtEl>
                                      </p:cBhvr>
                                      <p:to x="100000" y="90000"/>
                                    </p:animScale>
                                    <p:animScale>
                                      <p:cBhvr>
                                        <p:cTn id="138" dur="166" decel="50000">
                                          <p:stCondLst>
                                            <p:cond delay="1668"/>
                                          </p:stCondLst>
                                        </p:cTn>
                                        <p:tgtEl>
                                          <p:spTgt spid="25"/>
                                        </p:tgtEl>
                                      </p:cBhvr>
                                      <p:to x="100000" y="100000"/>
                                    </p:animScale>
                                    <p:animScale>
                                      <p:cBhvr>
                                        <p:cTn id="139" dur="26">
                                          <p:stCondLst>
                                            <p:cond delay="1808"/>
                                          </p:stCondLst>
                                        </p:cTn>
                                        <p:tgtEl>
                                          <p:spTgt spid="25"/>
                                        </p:tgtEl>
                                      </p:cBhvr>
                                      <p:to x="100000" y="95000"/>
                                    </p:animScale>
                                    <p:animScale>
                                      <p:cBhvr>
                                        <p:cTn id="140" dur="166" decel="50000">
                                          <p:stCondLst>
                                            <p:cond delay="1834"/>
                                          </p:stCondLst>
                                        </p:cTn>
                                        <p:tgtEl>
                                          <p:spTgt spid="2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 grpId="0"/>
      <p:bldP spid="414" grpId="0"/>
      <p:bldP spid="415" grpId="0"/>
      <p:bldP spid="416" grpId="0"/>
      <p:bldP spid="417" grpId="0" build="p"/>
      <p:bldP spid="419" grpId="0" build="p"/>
      <p:bldP spid="420" grpId="0" build="p"/>
      <p:bldP spid="20" grpId="0"/>
      <p:bldP spid="21"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1072715" y="1567310"/>
            <a:ext cx="5053414" cy="2984708"/>
          </a:xfrm>
          <a:prstGeom prst="rect">
            <a:avLst/>
          </a:prstGeom>
        </p:spPr>
        <p:txBody>
          <a:bodyPr spcFirstLastPara="1" wrap="square" lIns="91425" tIns="91425" rIns="91425" bIns="91425" anchor="t" anchorCtr="0">
            <a:noAutofit/>
          </a:bodyPr>
          <a:lstStyle/>
          <a:p>
            <a:pPr algn="just" defTabSz="457200">
              <a:lnSpc>
                <a:spcPct val="150000"/>
              </a:lnSpc>
            </a:pPr>
            <a:r>
              <a:rPr lang="en-US" sz="1800" smtClean="0">
                <a:solidFill>
                  <a:srgbClr val="00B050"/>
                </a:solidFill>
                <a:latin typeface="SVN-DK Clochard" panose="02000000000000000000" pitchFamily="50" charset="0"/>
              </a:rPr>
              <a:t>	X</a:t>
            </a:r>
            <a:r>
              <a:rPr lang="vi-VN" sz="1800">
                <a:solidFill>
                  <a:srgbClr val="00B050"/>
                </a:solidFill>
                <a:latin typeface="SVN-DK Clochard" panose="02000000000000000000" pitchFamily="50" charset="0"/>
              </a:rPr>
              <a:t>ác định các rủi ro riêng lẻ có thể ảnh hưởng đến dự án của mình bằng cách lập danh sách (hoặc bảng tính) các rủi ro có thể phát sinh. </a:t>
            </a:r>
            <a:endParaRPr sz="1800">
              <a:solidFill>
                <a:srgbClr val="00B050"/>
              </a:solidFill>
              <a:latin typeface="SVN-DK Clochard" panose="02000000000000000000" pitchFamily="50" charset="0"/>
            </a:endParaRPr>
          </a:p>
        </p:txBody>
      </p:sp>
      <p:grpSp>
        <p:nvGrpSpPr>
          <p:cNvPr id="236" name="Google Shape;236;p34"/>
          <p:cNvGrpSpPr/>
          <p:nvPr/>
        </p:nvGrpSpPr>
        <p:grpSpPr>
          <a:xfrm>
            <a:off x="5128001" y="3908322"/>
            <a:ext cx="1422960" cy="899187"/>
            <a:chOff x="2341425" y="238100"/>
            <a:chExt cx="1328900" cy="1148125"/>
          </a:xfrm>
        </p:grpSpPr>
        <p:sp>
          <p:nvSpPr>
            <p:cNvPr id="237" name="Google Shape;237;p34"/>
            <p:cNvSpPr/>
            <p:nvPr/>
          </p:nvSpPr>
          <p:spPr>
            <a:xfrm>
              <a:off x="2341425" y="238100"/>
              <a:ext cx="1328900" cy="1148125"/>
            </a:xfrm>
            <a:custGeom>
              <a:avLst/>
              <a:gdLst/>
              <a:ahLst/>
              <a:cxnLst/>
              <a:rect l="l" t="t" r="r" b="b"/>
              <a:pathLst>
                <a:path w="53156" h="45925" extrusionOk="0">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8" name="Google Shape;238;p34"/>
            <p:cNvSpPr/>
            <p:nvPr/>
          </p:nvSpPr>
          <p:spPr>
            <a:xfrm>
              <a:off x="2990175" y="381350"/>
              <a:ext cx="254450" cy="209600"/>
            </a:xfrm>
            <a:custGeom>
              <a:avLst/>
              <a:gdLst/>
              <a:ahLst/>
              <a:cxnLst/>
              <a:rect l="l" t="t" r="r" b="b"/>
              <a:pathLst>
                <a:path w="10178" h="8384" extrusionOk="0">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9" name="Google Shape;239;p34"/>
            <p:cNvSpPr/>
            <p:nvPr/>
          </p:nvSpPr>
          <p:spPr>
            <a:xfrm>
              <a:off x="3026350" y="441550"/>
              <a:ext cx="247225" cy="201350"/>
            </a:xfrm>
            <a:custGeom>
              <a:avLst/>
              <a:gdLst/>
              <a:ahLst/>
              <a:cxnLst/>
              <a:rect l="l" t="t" r="r" b="b"/>
              <a:pathLst>
                <a:path w="9889" h="8054" extrusionOk="0">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0" name="Google Shape;240;p34"/>
            <p:cNvSpPr/>
            <p:nvPr/>
          </p:nvSpPr>
          <p:spPr>
            <a:xfrm>
              <a:off x="3172850" y="661350"/>
              <a:ext cx="224850" cy="198300"/>
            </a:xfrm>
            <a:custGeom>
              <a:avLst/>
              <a:gdLst/>
              <a:ahLst/>
              <a:cxnLst/>
              <a:rect l="l" t="t" r="r" b="b"/>
              <a:pathLst>
                <a:path w="8994" h="7932" extrusionOk="0">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1" name="Google Shape;241;p34"/>
            <p:cNvSpPr/>
            <p:nvPr/>
          </p:nvSpPr>
          <p:spPr>
            <a:xfrm>
              <a:off x="3219000" y="725650"/>
              <a:ext cx="226500" cy="215375"/>
            </a:xfrm>
            <a:custGeom>
              <a:avLst/>
              <a:gdLst/>
              <a:ahLst/>
              <a:cxnLst/>
              <a:rect l="l" t="t" r="r" b="b"/>
              <a:pathLst>
                <a:path w="9060" h="8615" extrusionOk="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2" name="Google Shape;242;p34"/>
            <p:cNvSpPr/>
            <p:nvPr/>
          </p:nvSpPr>
          <p:spPr>
            <a:xfrm>
              <a:off x="2528200" y="658025"/>
              <a:ext cx="405900" cy="260600"/>
            </a:xfrm>
            <a:custGeom>
              <a:avLst/>
              <a:gdLst/>
              <a:ahLst/>
              <a:cxnLst/>
              <a:rect l="l" t="t" r="r" b="b"/>
              <a:pathLst>
                <a:path w="16236" h="10424" extrusionOk="0">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3" name="Google Shape;243;p34"/>
            <p:cNvSpPr/>
            <p:nvPr/>
          </p:nvSpPr>
          <p:spPr>
            <a:xfrm>
              <a:off x="2739725" y="878000"/>
              <a:ext cx="265375" cy="114400"/>
            </a:xfrm>
            <a:custGeom>
              <a:avLst/>
              <a:gdLst/>
              <a:ahLst/>
              <a:cxnLst/>
              <a:rect l="l" t="t" r="r" b="b"/>
              <a:pathLst>
                <a:path w="10615" h="4576" extrusionOk="0">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4" name="Google Shape;244;p34"/>
            <p:cNvSpPr/>
            <p:nvPr/>
          </p:nvSpPr>
          <p:spPr>
            <a:xfrm>
              <a:off x="2783475" y="946275"/>
              <a:ext cx="254775" cy="113000"/>
            </a:xfrm>
            <a:custGeom>
              <a:avLst/>
              <a:gdLst/>
              <a:ahLst/>
              <a:cxnLst/>
              <a:rect l="l" t="t" r="r" b="b"/>
              <a:pathLst>
                <a:path w="10191" h="4520" extrusionOk="0">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5" name="Google Shape;245;p34"/>
            <p:cNvSpPr/>
            <p:nvPr/>
          </p:nvSpPr>
          <p:spPr>
            <a:xfrm>
              <a:off x="2839925" y="1007825"/>
              <a:ext cx="259925" cy="117700"/>
            </a:xfrm>
            <a:custGeom>
              <a:avLst/>
              <a:gdLst/>
              <a:ahLst/>
              <a:cxnLst/>
              <a:rect l="l" t="t" r="r" b="b"/>
              <a:pathLst>
                <a:path w="10397" h="4708" extrusionOk="0">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sp>
        <p:nvSpPr>
          <p:cNvPr id="17" name="Google Shape;194;p31"/>
          <p:cNvSpPr txBox="1">
            <a:spLocks/>
          </p:cNvSpPr>
          <p:nvPr/>
        </p:nvSpPr>
        <p:spPr>
          <a:xfrm>
            <a:off x="978097" y="615311"/>
            <a:ext cx="486138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a:solidFill>
                  <a:srgbClr val="FF0000"/>
                </a:solidFill>
                <a:latin typeface="SVN-DK Clochard" panose="02000000000000000000" pitchFamily="50" charset="0"/>
              </a:rPr>
              <a:t>Bước </a:t>
            </a:r>
            <a:r>
              <a:rPr lang="en-US" sz="2800" b="1" smtClean="0">
                <a:solidFill>
                  <a:srgbClr val="FF0000"/>
                </a:solidFill>
                <a:latin typeface="SVN-DK Clochard" panose="02000000000000000000" pitchFamily="50" charset="0"/>
              </a:rPr>
              <a:t>1 Xác </a:t>
            </a:r>
            <a:r>
              <a:rPr lang="en-US" sz="2800" b="1">
                <a:solidFill>
                  <a:srgbClr val="FF0000"/>
                </a:solidFill>
                <a:latin typeface="SVN-DK Clochard" panose="02000000000000000000" pitchFamily="50" charset="0"/>
              </a:rPr>
              <a:t>định rủi ro: </a:t>
            </a:r>
          </a:p>
        </p:txBody>
      </p:sp>
      <p:pic>
        <p:nvPicPr>
          <p:cNvPr id="18" name="Google Shape;205;p31"/>
          <p:cNvPicPr preferRelativeResize="0"/>
          <p:nvPr/>
        </p:nvPicPr>
        <p:blipFill>
          <a:blip r:embed="rId3">
            <a:alphaModFix amt="80000"/>
          </a:blip>
          <a:stretch>
            <a:fillRect/>
          </a:stretch>
        </p:blipFill>
        <p:spPr>
          <a:xfrm rot="-8782544" flipH="1">
            <a:off x="4181546" y="883453"/>
            <a:ext cx="785988" cy="50880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wipe(down)">
                                      <p:cBhvr>
                                        <p:cTn id="7"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1804814" y="502212"/>
            <a:ext cx="4102065" cy="572700"/>
          </a:xfrm>
          <a:prstGeom prst="rect">
            <a:avLst/>
          </a:prstGeom>
        </p:spPr>
        <p:txBody>
          <a:bodyPr spcFirstLastPara="1" wrap="square" lIns="91425" tIns="91425" rIns="91425" bIns="91425" anchor="t" anchorCtr="0">
            <a:noAutofit/>
          </a:bodyPr>
          <a:lstStyle/>
          <a:p>
            <a:r>
              <a:rPr lang="en" sz="3600">
                <a:latin typeface="SVN-DK Clochard" panose="02000000000000000000" pitchFamily="50" charset="0"/>
              </a:rPr>
              <a:t>Nội dung bài báo cáo</a:t>
            </a:r>
            <a:endParaRPr sz="3600">
              <a:latin typeface="SVN-DK Clochard" panose="02000000000000000000" pitchFamily="50" charset="0"/>
            </a:endParaRPr>
          </a:p>
        </p:txBody>
      </p:sp>
      <p:sp>
        <p:nvSpPr>
          <p:cNvPr id="188" name="Google Shape;188;p30"/>
          <p:cNvSpPr txBox="1">
            <a:spLocks noGrp="1"/>
          </p:cNvSpPr>
          <p:nvPr>
            <p:ph type="body" idx="1"/>
          </p:nvPr>
        </p:nvSpPr>
        <p:spPr>
          <a:xfrm>
            <a:off x="1000338" y="1254816"/>
            <a:ext cx="5331542" cy="3063000"/>
          </a:xfrm>
          <a:prstGeom prst="rect">
            <a:avLst/>
          </a:prstGeom>
        </p:spPr>
        <p:txBody>
          <a:bodyPr spcFirstLastPara="1" wrap="square" lIns="91425" tIns="91425" rIns="91425" bIns="91425" anchor="t" anchorCtr="0">
            <a:noAutofit/>
          </a:bodyPr>
          <a:lstStyle/>
          <a:p>
            <a:pPr marL="0" indent="0">
              <a:lnSpc>
                <a:spcPct val="150000"/>
              </a:lnSpc>
              <a:buClr>
                <a:srgbClr val="4D719D"/>
              </a:buClr>
              <a:buSzPts val="1100"/>
              <a:buNone/>
            </a:pPr>
            <a:r>
              <a:rPr lang="en" sz="1600">
                <a:latin typeface="Sitka Small Semibold" pitchFamily="2" charset="0"/>
                <a:ea typeface="Cascadia Code" panose="020B0609020000020004" pitchFamily="49" charset="0"/>
                <a:cs typeface="Cascadia Code" panose="020B0609020000020004" pitchFamily="49" charset="0"/>
              </a:rPr>
              <a:t>Xin chào, các bạn cần </a:t>
            </a:r>
            <a:r>
              <a:rPr lang="en" sz="1600" smtClean="0">
                <a:latin typeface="Sitka Small Semibold" pitchFamily="2" charset="0"/>
                <a:ea typeface="Cascadia Code" panose="020B0609020000020004" pitchFamily="49" charset="0"/>
                <a:cs typeface="Cascadia Code" panose="020B0609020000020004" pitchFamily="49" charset="0"/>
              </a:rPr>
              <a:t>biết gì ở </a:t>
            </a:r>
            <a:r>
              <a:rPr lang="en" sz="1600">
                <a:latin typeface="Sitka Small Semibold" pitchFamily="2" charset="0"/>
                <a:ea typeface="Cascadia Code" panose="020B0609020000020004" pitchFamily="49" charset="0"/>
                <a:cs typeface="Cascadia Code" panose="020B0609020000020004" pitchFamily="49" charset="0"/>
              </a:rPr>
              <a:t>bài báo cáo này? </a:t>
            </a:r>
            <a:endParaRPr sz="1600">
              <a:latin typeface="Sitka Small Semibold" pitchFamily="2" charset="0"/>
              <a:ea typeface="Cascadia Code" panose="020B0609020000020004" pitchFamily="49" charset="0"/>
              <a:cs typeface="Cascadia Code" panose="020B0609020000020004" pitchFamily="49" charset="0"/>
            </a:endParaRPr>
          </a:p>
          <a:p>
            <a:pPr marL="168275" indent="0" algn="just">
              <a:lnSpc>
                <a:spcPct val="150000"/>
              </a:lnSpc>
              <a:buClr>
                <a:schemeClr val="accent2"/>
              </a:buClr>
              <a:buNone/>
            </a:pPr>
            <a:r>
              <a:rPr lang="en" sz="1400">
                <a:solidFill>
                  <a:srgbClr val="FF0000"/>
                </a:solidFill>
                <a:latin typeface="Sitka Small Semibold" pitchFamily="2" charset="0"/>
                <a:ea typeface="Cascadia Code" panose="020B0609020000020004" pitchFamily="49" charset="0"/>
                <a:cs typeface="Cascadia Code" panose="020B0609020000020004" pitchFamily="49" charset="0"/>
              </a:rPr>
              <a:t>1. Rủi ro trong dự án công nghệ thông tin (CNTT)</a:t>
            </a:r>
            <a:endParaRPr sz="1400">
              <a:solidFill>
                <a:srgbClr val="FF0000"/>
              </a:solidFill>
              <a:latin typeface="Sitka Small Semibold" pitchFamily="2" charset="0"/>
              <a:ea typeface="Cascadia Code" panose="020B0609020000020004" pitchFamily="49" charset="0"/>
              <a:cs typeface="Cascadia Code" panose="020B0609020000020004" pitchFamily="49" charset="0"/>
            </a:endParaRPr>
          </a:p>
          <a:p>
            <a:pPr marL="168275" indent="0" algn="just">
              <a:lnSpc>
                <a:spcPct val="150000"/>
              </a:lnSpc>
              <a:buClr>
                <a:schemeClr val="accent2"/>
              </a:buClr>
              <a:buNone/>
            </a:pPr>
            <a:r>
              <a:rPr lang="en-US" sz="1400">
                <a:solidFill>
                  <a:srgbClr val="002060"/>
                </a:solidFill>
                <a:latin typeface="Sitka Small Semibold" pitchFamily="2" charset="0"/>
                <a:ea typeface="Cascadia Code" panose="020B0609020000020004" pitchFamily="49" charset="0"/>
                <a:cs typeface="Cascadia Code" panose="020B0609020000020004" pitchFamily="49" charset="0"/>
              </a:rPr>
              <a:t>2. Tầm quan trọng của quản lý rủi ro trong dự án CNTT</a:t>
            </a:r>
            <a:endParaRPr sz="1400">
              <a:solidFill>
                <a:srgbClr val="002060"/>
              </a:solidFill>
              <a:latin typeface="Sitka Small Semibold" pitchFamily="2" charset="0"/>
              <a:ea typeface="Cascadia Code" panose="020B0609020000020004" pitchFamily="49" charset="0"/>
              <a:cs typeface="Cascadia Code" panose="020B0609020000020004" pitchFamily="49" charset="0"/>
            </a:endParaRPr>
          </a:p>
          <a:p>
            <a:pPr marL="168275" indent="0" algn="just">
              <a:lnSpc>
                <a:spcPct val="150000"/>
              </a:lnSpc>
              <a:buClr>
                <a:schemeClr val="accent2"/>
              </a:buClr>
              <a:buNone/>
            </a:pPr>
            <a:r>
              <a:rPr lang="en" sz="1400">
                <a:solidFill>
                  <a:srgbClr val="7030A0"/>
                </a:solidFill>
                <a:latin typeface="Sitka Small Semibold" pitchFamily="2" charset="0"/>
                <a:ea typeface="Cascadia Code" panose="020B0609020000020004" pitchFamily="49" charset="0"/>
                <a:cs typeface="Cascadia Code" panose="020B0609020000020004" pitchFamily="49" charset="0"/>
              </a:rPr>
              <a:t>3. Những rủi ro thường xảy ra trong dự án CNTT</a:t>
            </a:r>
          </a:p>
          <a:p>
            <a:pPr marL="168275" indent="0" algn="just">
              <a:lnSpc>
                <a:spcPct val="150000"/>
              </a:lnSpc>
              <a:buClr>
                <a:schemeClr val="accent2"/>
              </a:buClr>
              <a:buNone/>
            </a:pPr>
            <a:r>
              <a:rPr lang="en" sz="1400">
                <a:solidFill>
                  <a:srgbClr val="00B050"/>
                </a:solidFill>
                <a:latin typeface="Sitka Small Semibold" pitchFamily="2" charset="0"/>
                <a:ea typeface="Cascadia Code" panose="020B0609020000020004" pitchFamily="49" charset="0"/>
                <a:cs typeface="Cascadia Code" panose="020B0609020000020004" pitchFamily="49" charset="0"/>
              </a:rPr>
              <a:t>4. Các quy trình quản lý rủi ro trong dự án CNTT cần có</a:t>
            </a:r>
            <a:endParaRPr sz="1400">
              <a:solidFill>
                <a:srgbClr val="00B050"/>
              </a:solidFill>
              <a:latin typeface="Sitka Small Semibold" pitchFamily="2" charset="0"/>
              <a:ea typeface="Cascadia Code" panose="020B0609020000020004" pitchFamily="49" charset="0"/>
              <a:cs typeface="Cascadia Code" panose="020B0609020000020004" pitchFamily="49" charset="0"/>
            </a:endParaRPr>
          </a:p>
        </p:txBody>
      </p:sp>
      <p:grpSp>
        <p:nvGrpSpPr>
          <p:cNvPr id="4" name="Google Shape;8162;p63"/>
          <p:cNvGrpSpPr/>
          <p:nvPr/>
        </p:nvGrpSpPr>
        <p:grpSpPr>
          <a:xfrm>
            <a:off x="1025013" y="420883"/>
            <a:ext cx="874976" cy="719600"/>
            <a:chOff x="7608988" y="2093194"/>
            <a:chExt cx="817276" cy="672147"/>
          </a:xfrm>
        </p:grpSpPr>
        <p:cxnSp>
          <p:nvCxnSpPr>
            <p:cNvPr id="5" name="Google Shape;8163;p63"/>
            <p:cNvCxnSpPr/>
            <p:nvPr/>
          </p:nvCxnSpPr>
          <p:spPr>
            <a:xfrm rot="5400000" flipH="1">
              <a:off x="7620257"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 name="Google Shape;8164;p63"/>
            <p:cNvCxnSpPr/>
            <p:nvPr/>
          </p:nvCxnSpPr>
          <p:spPr>
            <a:xfrm rot="-5400000">
              <a:off x="8285120" y="213649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7" name="Google Shape;8165;p63"/>
            <p:cNvCxnSpPr/>
            <p:nvPr/>
          </p:nvCxnSpPr>
          <p:spPr>
            <a:xfrm rot="5400000">
              <a:off x="7620257"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 name="Google Shape;8166;p63"/>
            <p:cNvCxnSpPr/>
            <p:nvPr/>
          </p:nvCxnSpPr>
          <p:spPr>
            <a:xfrm rot="-5400000" flipH="1">
              <a:off x="8285120" y="2644741"/>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9" name="Google Shape;8167;p63"/>
            <p:cNvCxnSpPr/>
            <p:nvPr/>
          </p:nvCxnSpPr>
          <p:spPr>
            <a:xfrm rot="10800000">
              <a:off x="7608988" y="2425132"/>
              <a:ext cx="83400" cy="0"/>
            </a:xfrm>
            <a:prstGeom prst="straightConnector1">
              <a:avLst/>
            </a:prstGeom>
            <a:noFill/>
            <a:ln w="9525" cap="flat" cmpd="sng">
              <a:solidFill>
                <a:srgbClr val="667E92"/>
              </a:solidFill>
              <a:prstDash val="solid"/>
              <a:round/>
              <a:headEnd type="none" w="med" len="med"/>
              <a:tailEnd type="none" w="med" len="med"/>
            </a:ln>
          </p:spPr>
        </p:cxnSp>
        <p:cxnSp>
          <p:nvCxnSpPr>
            <p:cNvPr id="10" name="Google Shape;8168;p63"/>
            <p:cNvCxnSpPr/>
            <p:nvPr/>
          </p:nvCxnSpPr>
          <p:spPr>
            <a:xfrm rot="10800000">
              <a:off x="8342865" y="2425132"/>
              <a:ext cx="83400" cy="0"/>
            </a:xfrm>
            <a:prstGeom prst="straightConnector1">
              <a:avLst/>
            </a:prstGeom>
            <a:noFill/>
            <a:ln w="9525" cap="flat" cmpd="sng">
              <a:solidFill>
                <a:srgbClr val="667E92"/>
              </a:solidFill>
              <a:prstDash val="solid"/>
              <a:round/>
              <a:headEnd type="none" w="med" len="med"/>
              <a:tailEnd type="none" w="med" len="med"/>
            </a:ln>
          </p:spPr>
        </p:cxnSp>
        <p:grpSp>
          <p:nvGrpSpPr>
            <p:cNvPr id="11" name="Google Shape;8169;p63"/>
            <p:cNvGrpSpPr/>
            <p:nvPr/>
          </p:nvGrpSpPr>
          <p:grpSpPr>
            <a:xfrm>
              <a:off x="7721175" y="2093194"/>
              <a:ext cx="599587" cy="623846"/>
              <a:chOff x="7721175" y="2093194"/>
              <a:chExt cx="599587" cy="623846"/>
            </a:xfrm>
          </p:grpSpPr>
          <p:grpSp>
            <p:nvGrpSpPr>
              <p:cNvPr id="12" name="Google Shape;8170;p63"/>
              <p:cNvGrpSpPr/>
              <p:nvPr/>
            </p:nvGrpSpPr>
            <p:grpSpPr>
              <a:xfrm>
                <a:off x="7721175" y="2093194"/>
                <a:ext cx="291605" cy="623846"/>
                <a:chOff x="9405575" y="2061418"/>
                <a:chExt cx="291605" cy="623846"/>
              </a:xfrm>
            </p:grpSpPr>
            <p:sp>
              <p:nvSpPr>
                <p:cNvPr id="21" name="Google Shape;8171;p63"/>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22" name="Google Shape;8172;p63"/>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23" name="Google Shape;8173;p63"/>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24" name="Google Shape;8174;p63"/>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25" name="Google Shape;8175;p63"/>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26" name="Google Shape;8176;p63"/>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27" name="Google Shape;8177;p63"/>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grpSp>
            <p:nvGrpSpPr>
              <p:cNvPr id="13" name="Google Shape;8178;p63"/>
              <p:cNvGrpSpPr/>
              <p:nvPr/>
            </p:nvGrpSpPr>
            <p:grpSpPr>
              <a:xfrm flipH="1">
                <a:off x="8029157" y="2093194"/>
                <a:ext cx="291605" cy="623846"/>
                <a:chOff x="9405575" y="2061418"/>
                <a:chExt cx="291605" cy="623846"/>
              </a:xfrm>
            </p:grpSpPr>
            <p:sp>
              <p:nvSpPr>
                <p:cNvPr id="14" name="Google Shape;8179;p63"/>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15" name="Google Shape;8180;p63"/>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16" name="Google Shape;8181;p63"/>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17" name="Google Shape;8182;p63"/>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18" name="Google Shape;8183;p63"/>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19" name="Google Shape;8184;p63"/>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endParaRPr/>
                </a:p>
              </p:txBody>
            </p:sp>
            <p:sp>
              <p:nvSpPr>
                <p:cNvPr id="20" name="Google Shape;8185;p63"/>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animEffect transition="in" filter="circle(in)">
                                      <p:cBhvr>
                                        <p:cTn id="7" dur="1000"/>
                                        <p:tgtEl>
                                          <p:spTgt spid="1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88">
                                            <p:txEl>
                                              <p:pRg st="1" end="1"/>
                                            </p:txEl>
                                          </p:spTgt>
                                        </p:tgtEl>
                                        <p:attrNameLst>
                                          <p:attrName>style.visibility</p:attrName>
                                        </p:attrNameLst>
                                      </p:cBhvr>
                                      <p:to>
                                        <p:strVal val="visible"/>
                                      </p:to>
                                    </p:set>
                                    <p:animEffect transition="in" filter="barn(inVertical)">
                                      <p:cBhvr>
                                        <p:cTn id="12" dur="500"/>
                                        <p:tgtEl>
                                          <p:spTgt spid="1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88">
                                            <p:txEl>
                                              <p:pRg st="2" end="2"/>
                                            </p:txEl>
                                          </p:spTgt>
                                        </p:tgtEl>
                                        <p:attrNameLst>
                                          <p:attrName>style.visibility</p:attrName>
                                        </p:attrNameLst>
                                      </p:cBhvr>
                                      <p:to>
                                        <p:strVal val="visible"/>
                                      </p:to>
                                    </p:set>
                                    <p:animEffect transition="in" filter="barn(inVertical)">
                                      <p:cBhvr>
                                        <p:cTn id="17" dur="500"/>
                                        <p:tgtEl>
                                          <p:spTgt spid="1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88">
                                            <p:txEl>
                                              <p:pRg st="3" end="3"/>
                                            </p:txEl>
                                          </p:spTgt>
                                        </p:tgtEl>
                                        <p:attrNameLst>
                                          <p:attrName>style.visibility</p:attrName>
                                        </p:attrNameLst>
                                      </p:cBhvr>
                                      <p:to>
                                        <p:strVal val="visible"/>
                                      </p:to>
                                    </p:set>
                                    <p:animEffect transition="in" filter="barn(inVertical)">
                                      <p:cBhvr>
                                        <p:cTn id="22" dur="500"/>
                                        <p:tgtEl>
                                          <p:spTgt spid="18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88">
                                            <p:txEl>
                                              <p:pRg st="4" end="4"/>
                                            </p:txEl>
                                          </p:spTgt>
                                        </p:tgtEl>
                                        <p:attrNameLst>
                                          <p:attrName>style.visibility</p:attrName>
                                        </p:attrNameLst>
                                      </p:cBhvr>
                                      <p:to>
                                        <p:strVal val="visible"/>
                                      </p:to>
                                    </p:set>
                                    <p:animEffect transition="in" filter="barn(inVertical)">
                                      <p:cBhvr>
                                        <p:cTn id="27" dur="500"/>
                                        <p:tgtEl>
                                          <p:spTgt spid="18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1102360" y="1566997"/>
            <a:ext cx="5023769" cy="2984708"/>
          </a:xfrm>
          <a:prstGeom prst="rect">
            <a:avLst/>
          </a:prstGeom>
        </p:spPr>
        <p:txBody>
          <a:bodyPr spcFirstLastPara="1" wrap="square" lIns="91425" tIns="91425" rIns="91425" bIns="91425" anchor="t" anchorCtr="0">
            <a:noAutofit/>
          </a:bodyPr>
          <a:lstStyle/>
          <a:p>
            <a:pPr algn="just" defTabSz="457200">
              <a:lnSpc>
                <a:spcPct val="150000"/>
              </a:lnSpc>
            </a:pPr>
            <a:r>
              <a:rPr lang="en-US" sz="1800" smtClean="0">
                <a:solidFill>
                  <a:srgbClr val="0070C0"/>
                </a:solidFill>
                <a:latin typeface="SVN-DK Clochard" panose="02000000000000000000" pitchFamily="50" charset="0"/>
              </a:rPr>
              <a:t>	</a:t>
            </a:r>
            <a:r>
              <a:rPr lang="vi-VN" sz="1800" smtClean="0">
                <a:solidFill>
                  <a:srgbClr val="0070C0"/>
                </a:solidFill>
                <a:latin typeface="SVN-DK Clochard" panose="02000000000000000000" pitchFamily="50" charset="0"/>
              </a:rPr>
              <a:t>Ví </a:t>
            </a:r>
            <a:r>
              <a:rPr lang="vi-VN" sz="1800">
                <a:solidFill>
                  <a:srgbClr val="0070C0"/>
                </a:solidFill>
                <a:latin typeface="SVN-DK Clochard" panose="02000000000000000000" pitchFamily="50" charset="0"/>
              </a:rPr>
              <a:t>dụ về rủi ro dự án phổ biến bao gồm việc thực hiện một chương trình công nghệ mới cho dự án, có mục tiêu dự án được xác định kém hoặc không thể thực hiện được và không có các biện pháp thích hợp để bảo vệ sức khỏe và sự an toàn của các thành viên trong nhóm dự án.</a:t>
            </a:r>
            <a:endParaRPr sz="1800">
              <a:solidFill>
                <a:srgbClr val="0070C0"/>
              </a:solidFill>
              <a:latin typeface="SVN-DK Clochard" panose="02000000000000000000" pitchFamily="50" charset="0"/>
            </a:endParaRPr>
          </a:p>
        </p:txBody>
      </p:sp>
      <p:sp>
        <p:nvSpPr>
          <p:cNvPr id="17" name="Google Shape;194;p31"/>
          <p:cNvSpPr txBox="1">
            <a:spLocks/>
          </p:cNvSpPr>
          <p:nvPr/>
        </p:nvSpPr>
        <p:spPr>
          <a:xfrm>
            <a:off x="978097" y="615311"/>
            <a:ext cx="385995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a:solidFill>
                  <a:srgbClr val="FF0000"/>
                </a:solidFill>
                <a:latin typeface="SVN-DK Clochard" panose="02000000000000000000" pitchFamily="50" charset="0"/>
              </a:rPr>
              <a:t>Bước </a:t>
            </a:r>
            <a:r>
              <a:rPr lang="en-US" sz="2800" b="1" smtClean="0">
                <a:solidFill>
                  <a:srgbClr val="FF0000"/>
                </a:solidFill>
                <a:latin typeface="SVN-DK Clochard" panose="02000000000000000000" pitchFamily="50" charset="0"/>
              </a:rPr>
              <a:t>1 Xác </a:t>
            </a:r>
            <a:r>
              <a:rPr lang="en-US" sz="2800" b="1">
                <a:solidFill>
                  <a:srgbClr val="FF0000"/>
                </a:solidFill>
                <a:latin typeface="SVN-DK Clochard" panose="02000000000000000000" pitchFamily="50" charset="0"/>
              </a:rPr>
              <a:t>định rủi </a:t>
            </a:r>
            <a:r>
              <a:rPr lang="en-US" sz="2800" b="1" smtClean="0">
                <a:solidFill>
                  <a:srgbClr val="FF0000"/>
                </a:solidFill>
                <a:latin typeface="SVN-DK Clochard" panose="02000000000000000000" pitchFamily="50" charset="0"/>
              </a:rPr>
              <a:t>ro </a:t>
            </a:r>
            <a:endParaRPr lang="en-US" sz="2800" b="1">
              <a:solidFill>
                <a:srgbClr val="FF0000"/>
              </a:solidFill>
              <a:latin typeface="SVN-DK Clochard" panose="02000000000000000000" pitchFamily="50" charset="0"/>
            </a:endParaRPr>
          </a:p>
        </p:txBody>
      </p:sp>
      <p:pic>
        <p:nvPicPr>
          <p:cNvPr id="18" name="Google Shape;205;p31"/>
          <p:cNvPicPr preferRelativeResize="0"/>
          <p:nvPr/>
        </p:nvPicPr>
        <p:blipFill>
          <a:blip r:embed="rId3">
            <a:alphaModFix amt="80000"/>
          </a:blip>
          <a:stretch>
            <a:fillRect/>
          </a:stretch>
        </p:blipFill>
        <p:spPr>
          <a:xfrm rot="-8782544" flipH="1">
            <a:off x="4695981" y="910252"/>
            <a:ext cx="785988" cy="508803"/>
          </a:xfrm>
          <a:prstGeom prst="rect">
            <a:avLst/>
          </a:prstGeom>
          <a:noFill/>
          <a:ln>
            <a:noFill/>
          </a:ln>
        </p:spPr>
      </p:pic>
      <p:grpSp>
        <p:nvGrpSpPr>
          <p:cNvPr id="19" name="Google Shape;236;p34"/>
          <p:cNvGrpSpPr/>
          <p:nvPr/>
        </p:nvGrpSpPr>
        <p:grpSpPr>
          <a:xfrm>
            <a:off x="5128001" y="3908322"/>
            <a:ext cx="1422960" cy="899187"/>
            <a:chOff x="2341425" y="238100"/>
            <a:chExt cx="1328900" cy="1148125"/>
          </a:xfrm>
        </p:grpSpPr>
        <p:sp>
          <p:nvSpPr>
            <p:cNvPr id="20" name="Google Shape;237;p34"/>
            <p:cNvSpPr/>
            <p:nvPr/>
          </p:nvSpPr>
          <p:spPr>
            <a:xfrm>
              <a:off x="2341425" y="238100"/>
              <a:ext cx="1328900" cy="1148125"/>
            </a:xfrm>
            <a:custGeom>
              <a:avLst/>
              <a:gdLst/>
              <a:ahLst/>
              <a:cxnLst/>
              <a:rect l="l" t="t" r="r" b="b"/>
              <a:pathLst>
                <a:path w="53156" h="45925" extrusionOk="0">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 name="Google Shape;238;p34"/>
            <p:cNvSpPr/>
            <p:nvPr/>
          </p:nvSpPr>
          <p:spPr>
            <a:xfrm>
              <a:off x="2990175" y="381350"/>
              <a:ext cx="254450" cy="209600"/>
            </a:xfrm>
            <a:custGeom>
              <a:avLst/>
              <a:gdLst/>
              <a:ahLst/>
              <a:cxnLst/>
              <a:rect l="l" t="t" r="r" b="b"/>
              <a:pathLst>
                <a:path w="10178" h="8384" extrusionOk="0">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 name="Google Shape;239;p34"/>
            <p:cNvSpPr/>
            <p:nvPr/>
          </p:nvSpPr>
          <p:spPr>
            <a:xfrm>
              <a:off x="3026350" y="441550"/>
              <a:ext cx="247225" cy="201350"/>
            </a:xfrm>
            <a:custGeom>
              <a:avLst/>
              <a:gdLst/>
              <a:ahLst/>
              <a:cxnLst/>
              <a:rect l="l" t="t" r="r" b="b"/>
              <a:pathLst>
                <a:path w="9889" h="8054" extrusionOk="0">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 name="Google Shape;240;p34"/>
            <p:cNvSpPr/>
            <p:nvPr/>
          </p:nvSpPr>
          <p:spPr>
            <a:xfrm>
              <a:off x="3172850" y="661350"/>
              <a:ext cx="224850" cy="198300"/>
            </a:xfrm>
            <a:custGeom>
              <a:avLst/>
              <a:gdLst/>
              <a:ahLst/>
              <a:cxnLst/>
              <a:rect l="l" t="t" r="r" b="b"/>
              <a:pathLst>
                <a:path w="8994" h="7932" extrusionOk="0">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 name="Google Shape;241;p34"/>
            <p:cNvSpPr/>
            <p:nvPr/>
          </p:nvSpPr>
          <p:spPr>
            <a:xfrm>
              <a:off x="3219000" y="725650"/>
              <a:ext cx="226500" cy="215375"/>
            </a:xfrm>
            <a:custGeom>
              <a:avLst/>
              <a:gdLst/>
              <a:ahLst/>
              <a:cxnLst/>
              <a:rect l="l" t="t" r="r" b="b"/>
              <a:pathLst>
                <a:path w="9060" h="8615" extrusionOk="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 name="Google Shape;242;p34"/>
            <p:cNvSpPr/>
            <p:nvPr/>
          </p:nvSpPr>
          <p:spPr>
            <a:xfrm>
              <a:off x="2528200" y="658025"/>
              <a:ext cx="405900" cy="260600"/>
            </a:xfrm>
            <a:custGeom>
              <a:avLst/>
              <a:gdLst/>
              <a:ahLst/>
              <a:cxnLst/>
              <a:rect l="l" t="t" r="r" b="b"/>
              <a:pathLst>
                <a:path w="16236" h="10424" extrusionOk="0">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6" name="Google Shape;243;p34"/>
            <p:cNvSpPr/>
            <p:nvPr/>
          </p:nvSpPr>
          <p:spPr>
            <a:xfrm>
              <a:off x="2739725" y="878000"/>
              <a:ext cx="265375" cy="114400"/>
            </a:xfrm>
            <a:custGeom>
              <a:avLst/>
              <a:gdLst/>
              <a:ahLst/>
              <a:cxnLst/>
              <a:rect l="l" t="t" r="r" b="b"/>
              <a:pathLst>
                <a:path w="10615" h="4576" extrusionOk="0">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7" name="Google Shape;244;p34"/>
            <p:cNvSpPr/>
            <p:nvPr/>
          </p:nvSpPr>
          <p:spPr>
            <a:xfrm>
              <a:off x="2783475" y="946275"/>
              <a:ext cx="254775" cy="113000"/>
            </a:xfrm>
            <a:custGeom>
              <a:avLst/>
              <a:gdLst/>
              <a:ahLst/>
              <a:cxnLst/>
              <a:rect l="l" t="t" r="r" b="b"/>
              <a:pathLst>
                <a:path w="10191" h="4520" extrusionOk="0">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8" name="Google Shape;245;p34"/>
            <p:cNvSpPr/>
            <p:nvPr/>
          </p:nvSpPr>
          <p:spPr>
            <a:xfrm>
              <a:off x="2839925" y="1007825"/>
              <a:ext cx="259925" cy="117700"/>
            </a:xfrm>
            <a:custGeom>
              <a:avLst/>
              <a:gdLst/>
              <a:ahLst/>
              <a:cxnLst/>
              <a:rect l="l" t="t" r="r" b="b"/>
              <a:pathLst>
                <a:path w="10397" h="4708" extrusionOk="0">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75585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1000"/>
                                        <p:tgtEl>
                                          <p:spTgt spid="233"/>
                                        </p:tgtEl>
                                      </p:cBhvr>
                                    </p:animEffect>
                                    <p:anim calcmode="lin" valueType="num">
                                      <p:cBhvr>
                                        <p:cTn id="8" dur="1000" fill="hold"/>
                                        <p:tgtEl>
                                          <p:spTgt spid="233"/>
                                        </p:tgtEl>
                                        <p:attrNameLst>
                                          <p:attrName>ppt_x</p:attrName>
                                        </p:attrNameLst>
                                      </p:cBhvr>
                                      <p:tavLst>
                                        <p:tav tm="0">
                                          <p:val>
                                            <p:strVal val="#ppt_x"/>
                                          </p:val>
                                        </p:tav>
                                        <p:tav tm="100000">
                                          <p:val>
                                            <p:strVal val="#ppt_x"/>
                                          </p:val>
                                        </p:tav>
                                      </p:tavLst>
                                    </p:anim>
                                    <p:anim calcmode="lin" valueType="num">
                                      <p:cBhvr>
                                        <p:cTn id="9" dur="1000" fill="hold"/>
                                        <p:tgtEl>
                                          <p:spTgt spid="2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17" name="Google Shape;194;p31"/>
          <p:cNvSpPr txBox="1">
            <a:spLocks/>
          </p:cNvSpPr>
          <p:nvPr/>
        </p:nvSpPr>
        <p:spPr>
          <a:xfrm>
            <a:off x="978096" y="615311"/>
            <a:ext cx="406585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b="1">
                <a:solidFill>
                  <a:srgbClr val="FF0000"/>
                </a:solidFill>
                <a:latin typeface="SVN-DK Clochard" panose="02000000000000000000" pitchFamily="50" charset="0"/>
              </a:rPr>
              <a:t>Bước </a:t>
            </a:r>
            <a:r>
              <a:rPr lang="en-US" sz="2800" b="1" smtClean="0">
                <a:solidFill>
                  <a:srgbClr val="FF0000"/>
                </a:solidFill>
                <a:latin typeface="SVN-DK Clochard" panose="02000000000000000000" pitchFamily="50" charset="0"/>
              </a:rPr>
              <a:t>2 Phân </a:t>
            </a:r>
            <a:r>
              <a:rPr lang="en-US" sz="2800" b="1">
                <a:solidFill>
                  <a:srgbClr val="FF0000"/>
                </a:solidFill>
                <a:latin typeface="SVN-DK Clochard" panose="02000000000000000000" pitchFamily="50" charset="0"/>
              </a:rPr>
              <a:t>tích tác động rủi ro tiềm </a:t>
            </a:r>
            <a:r>
              <a:rPr lang="en-US" sz="2800" b="1" smtClean="0">
                <a:solidFill>
                  <a:srgbClr val="FF0000"/>
                </a:solidFill>
                <a:latin typeface="SVN-DK Clochard" panose="02000000000000000000" pitchFamily="50" charset="0"/>
              </a:rPr>
              <a:t>ẩn</a:t>
            </a:r>
            <a:endParaRPr lang="en-US" sz="2800" b="1">
              <a:solidFill>
                <a:srgbClr val="FF0000"/>
              </a:solidFill>
              <a:latin typeface="SVN-DK Clochard" panose="02000000000000000000" pitchFamily="50" charset="0"/>
            </a:endParaRPr>
          </a:p>
        </p:txBody>
      </p:sp>
      <p:pic>
        <p:nvPicPr>
          <p:cNvPr id="18" name="Google Shape;205;p31"/>
          <p:cNvPicPr preferRelativeResize="0"/>
          <p:nvPr/>
        </p:nvPicPr>
        <p:blipFill>
          <a:blip r:embed="rId3">
            <a:alphaModFix amt="80000"/>
          </a:blip>
          <a:stretch>
            <a:fillRect/>
          </a:stretch>
        </p:blipFill>
        <p:spPr>
          <a:xfrm rot="-8782544" flipH="1">
            <a:off x="4894872" y="926362"/>
            <a:ext cx="785988" cy="508803"/>
          </a:xfrm>
          <a:prstGeom prst="rect">
            <a:avLst/>
          </a:prstGeom>
          <a:noFill/>
          <a:ln>
            <a:noFill/>
          </a:ln>
        </p:spPr>
      </p:pic>
      <p:grpSp>
        <p:nvGrpSpPr>
          <p:cNvPr id="19" name="Google Shape;236;p34"/>
          <p:cNvGrpSpPr/>
          <p:nvPr/>
        </p:nvGrpSpPr>
        <p:grpSpPr>
          <a:xfrm>
            <a:off x="5128001" y="3908322"/>
            <a:ext cx="1422960" cy="899187"/>
            <a:chOff x="2341425" y="238100"/>
            <a:chExt cx="1328900" cy="1148125"/>
          </a:xfrm>
        </p:grpSpPr>
        <p:sp>
          <p:nvSpPr>
            <p:cNvPr id="20" name="Google Shape;237;p34"/>
            <p:cNvSpPr/>
            <p:nvPr/>
          </p:nvSpPr>
          <p:spPr>
            <a:xfrm>
              <a:off x="2341425" y="238100"/>
              <a:ext cx="1328900" cy="1148125"/>
            </a:xfrm>
            <a:custGeom>
              <a:avLst/>
              <a:gdLst/>
              <a:ahLst/>
              <a:cxnLst/>
              <a:rect l="l" t="t" r="r" b="b"/>
              <a:pathLst>
                <a:path w="53156" h="45925" extrusionOk="0">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 name="Google Shape;238;p34"/>
            <p:cNvSpPr/>
            <p:nvPr/>
          </p:nvSpPr>
          <p:spPr>
            <a:xfrm>
              <a:off x="2990175" y="381350"/>
              <a:ext cx="254450" cy="209600"/>
            </a:xfrm>
            <a:custGeom>
              <a:avLst/>
              <a:gdLst/>
              <a:ahLst/>
              <a:cxnLst/>
              <a:rect l="l" t="t" r="r" b="b"/>
              <a:pathLst>
                <a:path w="10178" h="8384" extrusionOk="0">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 name="Google Shape;239;p34"/>
            <p:cNvSpPr/>
            <p:nvPr/>
          </p:nvSpPr>
          <p:spPr>
            <a:xfrm>
              <a:off x="3026350" y="441550"/>
              <a:ext cx="247225" cy="201350"/>
            </a:xfrm>
            <a:custGeom>
              <a:avLst/>
              <a:gdLst/>
              <a:ahLst/>
              <a:cxnLst/>
              <a:rect l="l" t="t" r="r" b="b"/>
              <a:pathLst>
                <a:path w="9889" h="8054" extrusionOk="0">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 name="Google Shape;240;p34"/>
            <p:cNvSpPr/>
            <p:nvPr/>
          </p:nvSpPr>
          <p:spPr>
            <a:xfrm>
              <a:off x="3172850" y="661350"/>
              <a:ext cx="224850" cy="198300"/>
            </a:xfrm>
            <a:custGeom>
              <a:avLst/>
              <a:gdLst/>
              <a:ahLst/>
              <a:cxnLst/>
              <a:rect l="l" t="t" r="r" b="b"/>
              <a:pathLst>
                <a:path w="8994" h="7932" extrusionOk="0">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 name="Google Shape;241;p34"/>
            <p:cNvSpPr/>
            <p:nvPr/>
          </p:nvSpPr>
          <p:spPr>
            <a:xfrm>
              <a:off x="3219000" y="725650"/>
              <a:ext cx="226500" cy="215375"/>
            </a:xfrm>
            <a:custGeom>
              <a:avLst/>
              <a:gdLst/>
              <a:ahLst/>
              <a:cxnLst/>
              <a:rect l="l" t="t" r="r" b="b"/>
              <a:pathLst>
                <a:path w="9060" h="8615" extrusionOk="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 name="Google Shape;242;p34"/>
            <p:cNvSpPr/>
            <p:nvPr/>
          </p:nvSpPr>
          <p:spPr>
            <a:xfrm>
              <a:off x="2528200" y="658025"/>
              <a:ext cx="405900" cy="260600"/>
            </a:xfrm>
            <a:custGeom>
              <a:avLst/>
              <a:gdLst/>
              <a:ahLst/>
              <a:cxnLst/>
              <a:rect l="l" t="t" r="r" b="b"/>
              <a:pathLst>
                <a:path w="16236" h="10424" extrusionOk="0">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6" name="Google Shape;243;p34"/>
            <p:cNvSpPr/>
            <p:nvPr/>
          </p:nvSpPr>
          <p:spPr>
            <a:xfrm>
              <a:off x="2739725" y="878000"/>
              <a:ext cx="265375" cy="114400"/>
            </a:xfrm>
            <a:custGeom>
              <a:avLst/>
              <a:gdLst/>
              <a:ahLst/>
              <a:cxnLst/>
              <a:rect l="l" t="t" r="r" b="b"/>
              <a:pathLst>
                <a:path w="10615" h="4576" extrusionOk="0">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7" name="Google Shape;244;p34"/>
            <p:cNvSpPr/>
            <p:nvPr/>
          </p:nvSpPr>
          <p:spPr>
            <a:xfrm>
              <a:off x="2783475" y="946275"/>
              <a:ext cx="254775" cy="113000"/>
            </a:xfrm>
            <a:custGeom>
              <a:avLst/>
              <a:gdLst/>
              <a:ahLst/>
              <a:cxnLst/>
              <a:rect l="l" t="t" r="r" b="b"/>
              <a:pathLst>
                <a:path w="10191" h="4520" extrusionOk="0">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8" name="Google Shape;245;p34"/>
            <p:cNvSpPr/>
            <p:nvPr/>
          </p:nvSpPr>
          <p:spPr>
            <a:xfrm>
              <a:off x="2839925" y="1007825"/>
              <a:ext cx="259925" cy="117700"/>
            </a:xfrm>
            <a:custGeom>
              <a:avLst/>
              <a:gdLst/>
              <a:ahLst/>
              <a:cxnLst/>
              <a:rect l="l" t="t" r="r" b="b"/>
              <a:pathLst>
                <a:path w="10397" h="4708" extrusionOk="0">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sp>
        <p:nvSpPr>
          <p:cNvPr id="4" name="Rectangle 3"/>
          <p:cNvSpPr/>
          <p:nvPr/>
        </p:nvSpPr>
        <p:spPr>
          <a:xfrm>
            <a:off x="1165123" y="1556088"/>
            <a:ext cx="4961006" cy="2308324"/>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a:solidFill>
                  <a:srgbClr val="7030A0"/>
                </a:solidFill>
                <a:latin typeface="SVN-DK Clochard" panose="02000000000000000000" pitchFamily="50" charset="0"/>
              </a:rPr>
              <a:t>Kiểm tra </a:t>
            </a:r>
            <a:r>
              <a:rPr lang="vi-VN" sz="1600">
                <a:solidFill>
                  <a:srgbClr val="7030A0"/>
                </a:solidFill>
                <a:latin typeface="SVN-DK Clochard" panose="02000000000000000000" pitchFamily="50" charset="0"/>
              </a:rPr>
              <a:t>xác suất của từng rủi ro xảy ra, cũng như tác động tiềm tàng của từng rủi ro đối với dự á</a:t>
            </a:r>
            <a:r>
              <a:rPr lang="en-US" sz="1600" smtClean="0">
                <a:solidFill>
                  <a:srgbClr val="7030A0"/>
                </a:solidFill>
                <a:latin typeface="SVN-DK Clochard" panose="02000000000000000000" pitchFamily="50" charset="0"/>
              </a:rPr>
              <a:t>n</a:t>
            </a:r>
          </a:p>
          <a:p>
            <a:pPr marL="285750" indent="-285750">
              <a:lnSpc>
                <a:spcPct val="150000"/>
              </a:lnSpc>
              <a:buFont typeface="Arial" panose="020B0604020202020204" pitchFamily="34" charset="0"/>
              <a:buChar char="•"/>
            </a:pPr>
            <a:r>
              <a:rPr lang="en-US" sz="1600" smtClean="0">
                <a:solidFill>
                  <a:srgbClr val="0070C0"/>
                </a:solidFill>
                <a:latin typeface="SVN-DK Clochard" panose="02000000000000000000" pitchFamily="50" charset="0"/>
              </a:rPr>
              <a:t>Đ</a:t>
            </a:r>
            <a:r>
              <a:rPr lang="vi-VN" sz="1600">
                <a:solidFill>
                  <a:srgbClr val="0070C0"/>
                </a:solidFill>
                <a:latin typeface="SVN-DK Clochard" panose="02000000000000000000" pitchFamily="50" charset="0"/>
              </a:rPr>
              <a:t>ưa danh sách rủi ro này vào sổ đăng ký rủi ro — một biểu đồ đưa ra từng rủi ro, sau đó là thông tin như mức độ ưu tiên và các kế hoạch giảm thiểu. </a:t>
            </a:r>
            <a:endParaRPr lang="en-US" sz="1600" smtClean="0">
              <a:solidFill>
                <a:srgbClr val="0070C0"/>
              </a:solidFill>
              <a:latin typeface="SVN-DK Clochard" panose="02000000000000000000" pitchFamily="50" charset="0"/>
            </a:endParaRPr>
          </a:p>
          <a:p>
            <a:pPr marL="285750" indent="-285750">
              <a:lnSpc>
                <a:spcPct val="150000"/>
              </a:lnSpc>
              <a:buFont typeface="Arial" panose="020B0604020202020204" pitchFamily="34" charset="0"/>
              <a:buChar char="•"/>
            </a:pPr>
            <a:r>
              <a:rPr lang="en-US" sz="1600" smtClean="0">
                <a:solidFill>
                  <a:srgbClr val="00B050"/>
                </a:solidFill>
                <a:latin typeface="SVN-DK Clochard" panose="02000000000000000000" pitchFamily="50" charset="0"/>
              </a:rPr>
              <a:t>G</a:t>
            </a:r>
            <a:r>
              <a:rPr lang="vi-VN" sz="1600">
                <a:solidFill>
                  <a:srgbClr val="00B050"/>
                </a:solidFill>
                <a:latin typeface="SVN-DK Clochard" panose="02000000000000000000" pitchFamily="50" charset="0"/>
              </a:rPr>
              <a:t>hi lại cả thông tin định tính và định lượng.</a:t>
            </a:r>
            <a:endParaRPr lang="en-US" sz="1600"/>
          </a:p>
        </p:txBody>
      </p:sp>
    </p:spTree>
    <p:extLst>
      <p:ext uri="{BB962C8B-B14F-4D97-AF65-F5344CB8AC3E}">
        <p14:creationId xmlns:p14="http://schemas.microsoft.com/office/powerpoint/2010/main" val="3423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wipe(down)">
                                      <p:cBhvr>
                                        <p:cTn id="1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2"/>
        <p:cNvGrpSpPr/>
        <p:nvPr/>
      </p:nvGrpSpPr>
      <p:grpSpPr>
        <a:xfrm>
          <a:off x="0" y="0"/>
          <a:ext cx="0" cy="0"/>
          <a:chOff x="0" y="0"/>
          <a:chExt cx="0" cy="0"/>
        </a:xfrm>
      </p:grpSpPr>
      <p:sp>
        <p:nvSpPr>
          <p:cNvPr id="17" name="Google Shape;194;p31"/>
          <p:cNvSpPr txBox="1">
            <a:spLocks/>
          </p:cNvSpPr>
          <p:nvPr/>
        </p:nvSpPr>
        <p:spPr>
          <a:xfrm>
            <a:off x="978096" y="615311"/>
            <a:ext cx="406585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b="1">
                <a:solidFill>
                  <a:srgbClr val="FF0000"/>
                </a:solidFill>
                <a:latin typeface="SVN-DK Clochard" panose="02000000000000000000" pitchFamily="50" charset="0"/>
              </a:rPr>
              <a:t>Bước </a:t>
            </a:r>
            <a:r>
              <a:rPr lang="en-US" sz="2800" b="1" smtClean="0">
                <a:solidFill>
                  <a:srgbClr val="FF0000"/>
                </a:solidFill>
                <a:latin typeface="SVN-DK Clochard" panose="02000000000000000000" pitchFamily="50" charset="0"/>
              </a:rPr>
              <a:t>2 Phân </a:t>
            </a:r>
            <a:r>
              <a:rPr lang="en-US" sz="2800" b="1">
                <a:solidFill>
                  <a:srgbClr val="FF0000"/>
                </a:solidFill>
                <a:latin typeface="SVN-DK Clochard" panose="02000000000000000000" pitchFamily="50" charset="0"/>
              </a:rPr>
              <a:t>tích tác động rủi ro tiềm </a:t>
            </a:r>
            <a:r>
              <a:rPr lang="en-US" sz="2800" b="1" smtClean="0">
                <a:solidFill>
                  <a:srgbClr val="FF0000"/>
                </a:solidFill>
                <a:latin typeface="SVN-DK Clochard" panose="02000000000000000000" pitchFamily="50" charset="0"/>
              </a:rPr>
              <a:t>ẩn</a:t>
            </a:r>
            <a:endParaRPr lang="en-US" sz="2800" b="1">
              <a:solidFill>
                <a:srgbClr val="FF0000"/>
              </a:solidFill>
              <a:latin typeface="SVN-DK Clochard" panose="02000000000000000000" pitchFamily="50" charset="0"/>
            </a:endParaRPr>
          </a:p>
        </p:txBody>
      </p:sp>
      <p:pic>
        <p:nvPicPr>
          <p:cNvPr id="18" name="Google Shape;205;p31"/>
          <p:cNvPicPr preferRelativeResize="0"/>
          <p:nvPr/>
        </p:nvPicPr>
        <p:blipFill>
          <a:blip r:embed="rId4">
            <a:alphaModFix amt="80000"/>
          </a:blip>
          <a:stretch>
            <a:fillRect/>
          </a:stretch>
        </p:blipFill>
        <p:spPr>
          <a:xfrm rot="-8782544" flipH="1">
            <a:off x="4894872" y="926362"/>
            <a:ext cx="785988" cy="508803"/>
          </a:xfrm>
          <a:prstGeom prst="rect">
            <a:avLst/>
          </a:prstGeom>
          <a:noFill/>
          <a:ln>
            <a:noFill/>
          </a:ln>
        </p:spPr>
      </p:pic>
      <p:grpSp>
        <p:nvGrpSpPr>
          <p:cNvPr id="19" name="Google Shape;236;p34"/>
          <p:cNvGrpSpPr/>
          <p:nvPr/>
        </p:nvGrpSpPr>
        <p:grpSpPr>
          <a:xfrm>
            <a:off x="5128001" y="3908322"/>
            <a:ext cx="1422960" cy="899187"/>
            <a:chOff x="2341425" y="238100"/>
            <a:chExt cx="1328900" cy="1148125"/>
          </a:xfrm>
        </p:grpSpPr>
        <p:sp>
          <p:nvSpPr>
            <p:cNvPr id="20" name="Google Shape;237;p34"/>
            <p:cNvSpPr/>
            <p:nvPr/>
          </p:nvSpPr>
          <p:spPr>
            <a:xfrm>
              <a:off x="2341425" y="238100"/>
              <a:ext cx="1328900" cy="1148125"/>
            </a:xfrm>
            <a:custGeom>
              <a:avLst/>
              <a:gdLst/>
              <a:ahLst/>
              <a:cxnLst/>
              <a:rect l="l" t="t" r="r" b="b"/>
              <a:pathLst>
                <a:path w="53156" h="45925" extrusionOk="0">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 name="Google Shape;238;p34"/>
            <p:cNvSpPr/>
            <p:nvPr/>
          </p:nvSpPr>
          <p:spPr>
            <a:xfrm>
              <a:off x="2990175" y="381350"/>
              <a:ext cx="254450" cy="209600"/>
            </a:xfrm>
            <a:custGeom>
              <a:avLst/>
              <a:gdLst/>
              <a:ahLst/>
              <a:cxnLst/>
              <a:rect l="l" t="t" r="r" b="b"/>
              <a:pathLst>
                <a:path w="10178" h="8384" extrusionOk="0">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 name="Google Shape;239;p34"/>
            <p:cNvSpPr/>
            <p:nvPr/>
          </p:nvSpPr>
          <p:spPr>
            <a:xfrm>
              <a:off x="3026350" y="441550"/>
              <a:ext cx="247225" cy="201350"/>
            </a:xfrm>
            <a:custGeom>
              <a:avLst/>
              <a:gdLst/>
              <a:ahLst/>
              <a:cxnLst/>
              <a:rect l="l" t="t" r="r" b="b"/>
              <a:pathLst>
                <a:path w="9889" h="8054" extrusionOk="0">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 name="Google Shape;240;p34"/>
            <p:cNvSpPr/>
            <p:nvPr/>
          </p:nvSpPr>
          <p:spPr>
            <a:xfrm>
              <a:off x="3172850" y="661350"/>
              <a:ext cx="224850" cy="198300"/>
            </a:xfrm>
            <a:custGeom>
              <a:avLst/>
              <a:gdLst/>
              <a:ahLst/>
              <a:cxnLst/>
              <a:rect l="l" t="t" r="r" b="b"/>
              <a:pathLst>
                <a:path w="8994" h="7932" extrusionOk="0">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 name="Google Shape;241;p34"/>
            <p:cNvSpPr/>
            <p:nvPr/>
          </p:nvSpPr>
          <p:spPr>
            <a:xfrm>
              <a:off x="3219000" y="725650"/>
              <a:ext cx="226500" cy="215375"/>
            </a:xfrm>
            <a:custGeom>
              <a:avLst/>
              <a:gdLst/>
              <a:ahLst/>
              <a:cxnLst/>
              <a:rect l="l" t="t" r="r" b="b"/>
              <a:pathLst>
                <a:path w="9060" h="8615" extrusionOk="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 name="Google Shape;242;p34"/>
            <p:cNvSpPr/>
            <p:nvPr/>
          </p:nvSpPr>
          <p:spPr>
            <a:xfrm>
              <a:off x="2528200" y="658025"/>
              <a:ext cx="405900" cy="260600"/>
            </a:xfrm>
            <a:custGeom>
              <a:avLst/>
              <a:gdLst/>
              <a:ahLst/>
              <a:cxnLst/>
              <a:rect l="l" t="t" r="r" b="b"/>
              <a:pathLst>
                <a:path w="16236" h="10424" extrusionOk="0">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6" name="Google Shape;243;p34"/>
            <p:cNvSpPr/>
            <p:nvPr/>
          </p:nvSpPr>
          <p:spPr>
            <a:xfrm>
              <a:off x="2739725" y="878000"/>
              <a:ext cx="265375" cy="114400"/>
            </a:xfrm>
            <a:custGeom>
              <a:avLst/>
              <a:gdLst/>
              <a:ahLst/>
              <a:cxnLst/>
              <a:rect l="l" t="t" r="r" b="b"/>
              <a:pathLst>
                <a:path w="10615" h="4576" extrusionOk="0">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7" name="Google Shape;244;p34"/>
            <p:cNvSpPr/>
            <p:nvPr/>
          </p:nvSpPr>
          <p:spPr>
            <a:xfrm>
              <a:off x="2783475" y="946275"/>
              <a:ext cx="254775" cy="113000"/>
            </a:xfrm>
            <a:custGeom>
              <a:avLst/>
              <a:gdLst/>
              <a:ahLst/>
              <a:cxnLst/>
              <a:rect l="l" t="t" r="r" b="b"/>
              <a:pathLst>
                <a:path w="10191" h="4520" extrusionOk="0">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8" name="Google Shape;245;p34"/>
            <p:cNvSpPr/>
            <p:nvPr/>
          </p:nvSpPr>
          <p:spPr>
            <a:xfrm>
              <a:off x="2839925" y="1007825"/>
              <a:ext cx="259925" cy="117700"/>
            </a:xfrm>
            <a:custGeom>
              <a:avLst/>
              <a:gdLst/>
              <a:ahLst/>
              <a:cxnLst/>
              <a:rect l="l" t="t" r="r" b="b"/>
              <a:pathLst>
                <a:path w="10397" h="4708" extrusionOk="0">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sp>
        <p:nvSpPr>
          <p:cNvPr id="2" name="Rectangle 1"/>
          <p:cNvSpPr/>
          <p:nvPr/>
        </p:nvSpPr>
        <p:spPr>
          <a:xfrm>
            <a:off x="1113504" y="1610219"/>
            <a:ext cx="4981626"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vi-VN" sz="1600">
                <a:solidFill>
                  <a:srgbClr val="00B050"/>
                </a:solidFill>
                <a:latin typeface="SVN-DK Clochard" panose="02000000000000000000" pitchFamily="50" charset="0"/>
              </a:rPr>
              <a:t>Phân tích từng rủi ro để hiểu đầy đủ các yếu tố thúc đẩy liên quan và các tác động tiềm ẩn</a:t>
            </a:r>
            <a:r>
              <a:rPr lang="en-US" sz="1600" smtClean="0">
                <a:solidFill>
                  <a:srgbClr val="00B050"/>
                </a:solidFill>
                <a:latin typeface="SVN-DK Clochard" panose="02000000000000000000" pitchFamily="50" charset="0"/>
              </a:rPr>
              <a:t>.</a:t>
            </a:r>
          </a:p>
          <a:p>
            <a:pPr marL="285750" indent="-285750">
              <a:lnSpc>
                <a:spcPct val="150000"/>
              </a:lnSpc>
              <a:buFont typeface="Arial" panose="020B0604020202020204" pitchFamily="34" charset="0"/>
              <a:buChar char="•"/>
            </a:pPr>
            <a:r>
              <a:rPr lang="vi-VN" sz="1600" smtClean="0">
                <a:solidFill>
                  <a:srgbClr val="0070C0"/>
                </a:solidFill>
                <a:latin typeface="SVN-DK Clochard" panose="02000000000000000000" pitchFamily="50" charset="0"/>
              </a:rPr>
              <a:t>Đảm </a:t>
            </a:r>
            <a:r>
              <a:rPr lang="vi-VN" sz="1600">
                <a:solidFill>
                  <a:srgbClr val="0070C0"/>
                </a:solidFill>
                <a:latin typeface="SVN-DK Clochard" panose="02000000000000000000" pitchFamily="50" charset="0"/>
              </a:rPr>
              <a:t>bảo xem xét chiều rộng và chiều sâu của từng mối đe dọa trong giai đoạn này để đánh giá mức độ nghiêm trọng của từng rủi ro trong bối cảnh của dự án tổng thể.</a:t>
            </a:r>
            <a:endParaRPr lang="en-US" sz="1600">
              <a:solidFill>
                <a:srgbClr val="0070C0"/>
              </a:solidFill>
            </a:endParaRPr>
          </a:p>
        </p:txBody>
      </p:sp>
    </p:spTree>
    <p:extLst>
      <p:ext uri="{BB962C8B-B14F-4D97-AF65-F5344CB8AC3E}">
        <p14:creationId xmlns:p14="http://schemas.microsoft.com/office/powerpoint/2010/main" val="1936911786"/>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circle(in)">
                                      <p:cBhvr>
                                        <p:cTn id="13" dur="75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17" name="Google Shape;194;p31"/>
          <p:cNvSpPr txBox="1">
            <a:spLocks/>
          </p:cNvSpPr>
          <p:nvPr/>
        </p:nvSpPr>
        <p:spPr>
          <a:xfrm>
            <a:off x="978096" y="615311"/>
            <a:ext cx="406585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b="1">
                <a:solidFill>
                  <a:srgbClr val="FF0000"/>
                </a:solidFill>
                <a:latin typeface="SVN-DK Clochard" panose="02000000000000000000" pitchFamily="50" charset="0"/>
              </a:rPr>
              <a:t>Bước </a:t>
            </a:r>
            <a:r>
              <a:rPr lang="en-US" sz="2800" b="1" smtClean="0">
                <a:solidFill>
                  <a:srgbClr val="FF0000"/>
                </a:solidFill>
                <a:latin typeface="SVN-DK Clochard" panose="02000000000000000000" pitchFamily="50" charset="0"/>
              </a:rPr>
              <a:t>3 </a:t>
            </a:r>
            <a:r>
              <a:rPr lang="vi-VN" sz="2800" b="1">
                <a:solidFill>
                  <a:srgbClr val="FF0000"/>
                </a:solidFill>
                <a:latin typeface="SVN-DK Clochard" panose="02000000000000000000" pitchFamily="50" charset="0"/>
              </a:rPr>
              <a:t>Chỉ định mức độ ưu tiên cho rủi ro</a:t>
            </a:r>
            <a:endParaRPr lang="en-US" sz="2800" b="1">
              <a:solidFill>
                <a:srgbClr val="FF0000"/>
              </a:solidFill>
              <a:latin typeface="SVN-DK Clochard" panose="02000000000000000000" pitchFamily="50" charset="0"/>
            </a:endParaRPr>
          </a:p>
        </p:txBody>
      </p:sp>
      <p:pic>
        <p:nvPicPr>
          <p:cNvPr id="18" name="Google Shape;205;p31"/>
          <p:cNvPicPr preferRelativeResize="0"/>
          <p:nvPr/>
        </p:nvPicPr>
        <p:blipFill>
          <a:blip r:embed="rId3">
            <a:alphaModFix amt="80000"/>
          </a:blip>
          <a:stretch>
            <a:fillRect/>
          </a:stretch>
        </p:blipFill>
        <p:spPr>
          <a:xfrm rot="-8782544" flipH="1">
            <a:off x="4894872" y="926362"/>
            <a:ext cx="785988" cy="508803"/>
          </a:xfrm>
          <a:prstGeom prst="rect">
            <a:avLst/>
          </a:prstGeom>
          <a:noFill/>
          <a:ln>
            <a:noFill/>
          </a:ln>
        </p:spPr>
      </p:pic>
      <p:grpSp>
        <p:nvGrpSpPr>
          <p:cNvPr id="19" name="Google Shape;236;p34"/>
          <p:cNvGrpSpPr/>
          <p:nvPr/>
        </p:nvGrpSpPr>
        <p:grpSpPr>
          <a:xfrm>
            <a:off x="5128001" y="3908322"/>
            <a:ext cx="1422960" cy="899187"/>
            <a:chOff x="2341425" y="238100"/>
            <a:chExt cx="1328900" cy="1148125"/>
          </a:xfrm>
        </p:grpSpPr>
        <p:sp>
          <p:nvSpPr>
            <p:cNvPr id="20" name="Google Shape;237;p34"/>
            <p:cNvSpPr/>
            <p:nvPr/>
          </p:nvSpPr>
          <p:spPr>
            <a:xfrm>
              <a:off x="2341425" y="238100"/>
              <a:ext cx="1328900" cy="1148125"/>
            </a:xfrm>
            <a:custGeom>
              <a:avLst/>
              <a:gdLst/>
              <a:ahLst/>
              <a:cxnLst/>
              <a:rect l="l" t="t" r="r" b="b"/>
              <a:pathLst>
                <a:path w="53156" h="45925" extrusionOk="0">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 name="Google Shape;238;p34"/>
            <p:cNvSpPr/>
            <p:nvPr/>
          </p:nvSpPr>
          <p:spPr>
            <a:xfrm>
              <a:off x="2990175" y="381350"/>
              <a:ext cx="254450" cy="209600"/>
            </a:xfrm>
            <a:custGeom>
              <a:avLst/>
              <a:gdLst/>
              <a:ahLst/>
              <a:cxnLst/>
              <a:rect l="l" t="t" r="r" b="b"/>
              <a:pathLst>
                <a:path w="10178" h="8384" extrusionOk="0">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 name="Google Shape;239;p34"/>
            <p:cNvSpPr/>
            <p:nvPr/>
          </p:nvSpPr>
          <p:spPr>
            <a:xfrm>
              <a:off x="3026350" y="441550"/>
              <a:ext cx="247225" cy="201350"/>
            </a:xfrm>
            <a:custGeom>
              <a:avLst/>
              <a:gdLst/>
              <a:ahLst/>
              <a:cxnLst/>
              <a:rect l="l" t="t" r="r" b="b"/>
              <a:pathLst>
                <a:path w="9889" h="8054" extrusionOk="0">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 name="Google Shape;240;p34"/>
            <p:cNvSpPr/>
            <p:nvPr/>
          </p:nvSpPr>
          <p:spPr>
            <a:xfrm>
              <a:off x="3172850" y="661350"/>
              <a:ext cx="224850" cy="198300"/>
            </a:xfrm>
            <a:custGeom>
              <a:avLst/>
              <a:gdLst/>
              <a:ahLst/>
              <a:cxnLst/>
              <a:rect l="l" t="t" r="r" b="b"/>
              <a:pathLst>
                <a:path w="8994" h="7932" extrusionOk="0">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 name="Google Shape;241;p34"/>
            <p:cNvSpPr/>
            <p:nvPr/>
          </p:nvSpPr>
          <p:spPr>
            <a:xfrm>
              <a:off x="3219000" y="725650"/>
              <a:ext cx="226500" cy="215375"/>
            </a:xfrm>
            <a:custGeom>
              <a:avLst/>
              <a:gdLst/>
              <a:ahLst/>
              <a:cxnLst/>
              <a:rect l="l" t="t" r="r" b="b"/>
              <a:pathLst>
                <a:path w="9060" h="8615" extrusionOk="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 name="Google Shape;242;p34"/>
            <p:cNvSpPr/>
            <p:nvPr/>
          </p:nvSpPr>
          <p:spPr>
            <a:xfrm>
              <a:off x="2528200" y="658025"/>
              <a:ext cx="405900" cy="260600"/>
            </a:xfrm>
            <a:custGeom>
              <a:avLst/>
              <a:gdLst/>
              <a:ahLst/>
              <a:cxnLst/>
              <a:rect l="l" t="t" r="r" b="b"/>
              <a:pathLst>
                <a:path w="16236" h="10424" extrusionOk="0">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6" name="Google Shape;243;p34"/>
            <p:cNvSpPr/>
            <p:nvPr/>
          </p:nvSpPr>
          <p:spPr>
            <a:xfrm>
              <a:off x="2739725" y="878000"/>
              <a:ext cx="265375" cy="114400"/>
            </a:xfrm>
            <a:custGeom>
              <a:avLst/>
              <a:gdLst/>
              <a:ahLst/>
              <a:cxnLst/>
              <a:rect l="l" t="t" r="r" b="b"/>
              <a:pathLst>
                <a:path w="10615" h="4576" extrusionOk="0">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7" name="Google Shape;244;p34"/>
            <p:cNvSpPr/>
            <p:nvPr/>
          </p:nvSpPr>
          <p:spPr>
            <a:xfrm>
              <a:off x="2783475" y="946275"/>
              <a:ext cx="254775" cy="113000"/>
            </a:xfrm>
            <a:custGeom>
              <a:avLst/>
              <a:gdLst/>
              <a:ahLst/>
              <a:cxnLst/>
              <a:rect l="l" t="t" r="r" b="b"/>
              <a:pathLst>
                <a:path w="10191" h="4520" extrusionOk="0">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8" name="Google Shape;245;p34"/>
            <p:cNvSpPr/>
            <p:nvPr/>
          </p:nvSpPr>
          <p:spPr>
            <a:xfrm>
              <a:off x="2839925" y="1007825"/>
              <a:ext cx="259925" cy="117700"/>
            </a:xfrm>
            <a:custGeom>
              <a:avLst/>
              <a:gdLst/>
              <a:ahLst/>
              <a:cxnLst/>
              <a:rect l="l" t="t" r="r" b="b"/>
              <a:pathLst>
                <a:path w="10397" h="4708" extrusionOk="0">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sp>
        <p:nvSpPr>
          <p:cNvPr id="4" name="Rectangle 3"/>
          <p:cNvSpPr/>
          <p:nvPr/>
        </p:nvSpPr>
        <p:spPr>
          <a:xfrm>
            <a:off x="1135626" y="1661553"/>
            <a:ext cx="4959504" cy="2677656"/>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sz="1600">
                <a:solidFill>
                  <a:srgbClr val="0070C0"/>
                </a:solidFill>
                <a:latin typeface="SVN-DK Clochard" panose="02000000000000000000" pitchFamily="50" charset="0"/>
              </a:rPr>
              <a:t>C</a:t>
            </a:r>
            <a:r>
              <a:rPr lang="vi-VN" sz="1600" smtClean="0">
                <a:solidFill>
                  <a:srgbClr val="0070C0"/>
                </a:solidFill>
                <a:latin typeface="SVN-DK Clochard" panose="02000000000000000000" pitchFamily="50" charset="0"/>
              </a:rPr>
              <a:t>hỉ </a:t>
            </a:r>
            <a:r>
              <a:rPr lang="vi-VN" sz="1600">
                <a:solidFill>
                  <a:srgbClr val="0070C0"/>
                </a:solidFill>
                <a:latin typeface="SVN-DK Clochard" panose="02000000000000000000" pitchFamily="50" charset="0"/>
              </a:rPr>
              <a:t>định mức độ ưu tiên cho các rủi ro bằng cách sử dụng xác suất và tác động của từng rủi ro để xác định mức độ rủi ro của chúng. </a:t>
            </a:r>
            <a:endParaRPr lang="en-US" sz="1600" smtClean="0">
              <a:solidFill>
                <a:srgbClr val="0070C0"/>
              </a:solidFill>
              <a:latin typeface="SVN-DK Clochard" panose="02000000000000000000" pitchFamily="50" charset="0"/>
            </a:endParaRPr>
          </a:p>
          <a:p>
            <a:pPr marL="285750" indent="-285750" algn="just">
              <a:lnSpc>
                <a:spcPct val="150000"/>
              </a:lnSpc>
              <a:buFont typeface="Arial" panose="020B0604020202020204" pitchFamily="34" charset="0"/>
              <a:buChar char="•"/>
            </a:pPr>
            <a:r>
              <a:rPr lang="en-US" sz="1600" smtClean="0">
                <a:solidFill>
                  <a:srgbClr val="002060"/>
                </a:solidFill>
                <a:latin typeface="SVN-DK Clochard" panose="02000000000000000000" pitchFamily="50" charset="0"/>
              </a:rPr>
              <a:t>C</a:t>
            </a:r>
            <a:r>
              <a:rPr lang="vi-VN" sz="1600" smtClean="0">
                <a:solidFill>
                  <a:srgbClr val="002060"/>
                </a:solidFill>
                <a:latin typeface="SVN-DK Clochard" panose="02000000000000000000" pitchFamily="50" charset="0"/>
              </a:rPr>
              <a:t>hỉ định mỗi rủi ro một mức độ ưu tiên cao, trung bình hoặc thấp dựa trên các yếu tố bạn đã xác định. Đánh giá rủi ro của bạn mang lại cho nhóm của bạn cơ hội để biết nơi tập trung sức lực của họ trong việc giảm thiểu rủi ro.</a:t>
            </a:r>
            <a:endParaRPr lang="en-US" sz="1600">
              <a:solidFill>
                <a:srgbClr val="002060"/>
              </a:solidFill>
            </a:endParaRPr>
          </a:p>
        </p:txBody>
      </p:sp>
    </p:spTree>
    <p:extLst>
      <p:ext uri="{BB962C8B-B14F-4D97-AF65-F5344CB8AC3E}">
        <p14:creationId xmlns:p14="http://schemas.microsoft.com/office/powerpoint/2010/main" val="117388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900" decel="100000" fill="hold"/>
                                        <p:tgtEl>
                                          <p:spTgt spid="4">
                                            <p:txEl>
                                              <p:pRg st="1" end="1"/>
                                            </p:txEl>
                                          </p:spTgt>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4">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17" name="Google Shape;194;p31"/>
          <p:cNvSpPr txBox="1">
            <a:spLocks/>
          </p:cNvSpPr>
          <p:nvPr/>
        </p:nvSpPr>
        <p:spPr>
          <a:xfrm>
            <a:off x="978096" y="615311"/>
            <a:ext cx="406585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b="1">
                <a:solidFill>
                  <a:srgbClr val="FF0000"/>
                </a:solidFill>
                <a:latin typeface="SVN-DK Clochard" panose="02000000000000000000" pitchFamily="50" charset="0"/>
              </a:rPr>
              <a:t>Bước </a:t>
            </a:r>
            <a:r>
              <a:rPr lang="en-US" sz="2800" b="1" smtClean="0">
                <a:solidFill>
                  <a:srgbClr val="FF0000"/>
                </a:solidFill>
                <a:latin typeface="SVN-DK Clochard" panose="02000000000000000000" pitchFamily="50" charset="0"/>
              </a:rPr>
              <a:t>4 </a:t>
            </a:r>
            <a:r>
              <a:rPr lang="vi-VN" sz="2800" b="1">
                <a:solidFill>
                  <a:srgbClr val="FF0000"/>
                </a:solidFill>
                <a:latin typeface="SVN-DK Clochard" panose="02000000000000000000" pitchFamily="50" charset="0"/>
              </a:rPr>
              <a:t>Giảm thiểu rủi ro</a:t>
            </a:r>
            <a:endParaRPr lang="en-US" sz="2800" b="1">
              <a:solidFill>
                <a:srgbClr val="FF0000"/>
              </a:solidFill>
              <a:latin typeface="SVN-DK Clochard" panose="02000000000000000000" pitchFamily="50" charset="0"/>
            </a:endParaRPr>
          </a:p>
        </p:txBody>
      </p:sp>
      <p:pic>
        <p:nvPicPr>
          <p:cNvPr id="18" name="Google Shape;205;p31"/>
          <p:cNvPicPr preferRelativeResize="0"/>
          <p:nvPr/>
        </p:nvPicPr>
        <p:blipFill>
          <a:blip r:embed="rId3">
            <a:alphaModFix amt="80000"/>
          </a:blip>
          <a:stretch>
            <a:fillRect/>
          </a:stretch>
        </p:blipFill>
        <p:spPr>
          <a:xfrm rot="-8782544" flipH="1">
            <a:off x="4894872" y="926362"/>
            <a:ext cx="785988" cy="508803"/>
          </a:xfrm>
          <a:prstGeom prst="rect">
            <a:avLst/>
          </a:prstGeom>
          <a:noFill/>
          <a:ln>
            <a:noFill/>
          </a:ln>
        </p:spPr>
      </p:pic>
      <p:grpSp>
        <p:nvGrpSpPr>
          <p:cNvPr id="19" name="Google Shape;236;p34"/>
          <p:cNvGrpSpPr/>
          <p:nvPr/>
        </p:nvGrpSpPr>
        <p:grpSpPr>
          <a:xfrm>
            <a:off x="5128001" y="3908322"/>
            <a:ext cx="1422960" cy="899187"/>
            <a:chOff x="2341425" y="238100"/>
            <a:chExt cx="1328900" cy="1148125"/>
          </a:xfrm>
        </p:grpSpPr>
        <p:sp>
          <p:nvSpPr>
            <p:cNvPr id="20" name="Google Shape;237;p34"/>
            <p:cNvSpPr/>
            <p:nvPr/>
          </p:nvSpPr>
          <p:spPr>
            <a:xfrm>
              <a:off x="2341425" y="238100"/>
              <a:ext cx="1328900" cy="1148125"/>
            </a:xfrm>
            <a:custGeom>
              <a:avLst/>
              <a:gdLst/>
              <a:ahLst/>
              <a:cxnLst/>
              <a:rect l="l" t="t" r="r" b="b"/>
              <a:pathLst>
                <a:path w="53156" h="45925" extrusionOk="0">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 name="Google Shape;238;p34"/>
            <p:cNvSpPr/>
            <p:nvPr/>
          </p:nvSpPr>
          <p:spPr>
            <a:xfrm>
              <a:off x="2990175" y="381350"/>
              <a:ext cx="254450" cy="209600"/>
            </a:xfrm>
            <a:custGeom>
              <a:avLst/>
              <a:gdLst/>
              <a:ahLst/>
              <a:cxnLst/>
              <a:rect l="l" t="t" r="r" b="b"/>
              <a:pathLst>
                <a:path w="10178" h="8384" extrusionOk="0">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 name="Google Shape;239;p34"/>
            <p:cNvSpPr/>
            <p:nvPr/>
          </p:nvSpPr>
          <p:spPr>
            <a:xfrm>
              <a:off x="3026350" y="441550"/>
              <a:ext cx="247225" cy="201350"/>
            </a:xfrm>
            <a:custGeom>
              <a:avLst/>
              <a:gdLst/>
              <a:ahLst/>
              <a:cxnLst/>
              <a:rect l="l" t="t" r="r" b="b"/>
              <a:pathLst>
                <a:path w="9889" h="8054" extrusionOk="0">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 name="Google Shape;240;p34"/>
            <p:cNvSpPr/>
            <p:nvPr/>
          </p:nvSpPr>
          <p:spPr>
            <a:xfrm>
              <a:off x="3172850" y="661350"/>
              <a:ext cx="224850" cy="198300"/>
            </a:xfrm>
            <a:custGeom>
              <a:avLst/>
              <a:gdLst/>
              <a:ahLst/>
              <a:cxnLst/>
              <a:rect l="l" t="t" r="r" b="b"/>
              <a:pathLst>
                <a:path w="8994" h="7932" extrusionOk="0">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 name="Google Shape;241;p34"/>
            <p:cNvSpPr/>
            <p:nvPr/>
          </p:nvSpPr>
          <p:spPr>
            <a:xfrm>
              <a:off x="3219000" y="725650"/>
              <a:ext cx="226500" cy="215375"/>
            </a:xfrm>
            <a:custGeom>
              <a:avLst/>
              <a:gdLst/>
              <a:ahLst/>
              <a:cxnLst/>
              <a:rect l="l" t="t" r="r" b="b"/>
              <a:pathLst>
                <a:path w="9060" h="8615" extrusionOk="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 name="Google Shape;242;p34"/>
            <p:cNvSpPr/>
            <p:nvPr/>
          </p:nvSpPr>
          <p:spPr>
            <a:xfrm>
              <a:off x="2528200" y="658025"/>
              <a:ext cx="405900" cy="260600"/>
            </a:xfrm>
            <a:custGeom>
              <a:avLst/>
              <a:gdLst/>
              <a:ahLst/>
              <a:cxnLst/>
              <a:rect l="l" t="t" r="r" b="b"/>
              <a:pathLst>
                <a:path w="16236" h="10424" extrusionOk="0">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6" name="Google Shape;243;p34"/>
            <p:cNvSpPr/>
            <p:nvPr/>
          </p:nvSpPr>
          <p:spPr>
            <a:xfrm>
              <a:off x="2739725" y="878000"/>
              <a:ext cx="265375" cy="114400"/>
            </a:xfrm>
            <a:custGeom>
              <a:avLst/>
              <a:gdLst/>
              <a:ahLst/>
              <a:cxnLst/>
              <a:rect l="l" t="t" r="r" b="b"/>
              <a:pathLst>
                <a:path w="10615" h="4576" extrusionOk="0">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7" name="Google Shape;244;p34"/>
            <p:cNvSpPr/>
            <p:nvPr/>
          </p:nvSpPr>
          <p:spPr>
            <a:xfrm>
              <a:off x="2783475" y="946275"/>
              <a:ext cx="254775" cy="113000"/>
            </a:xfrm>
            <a:custGeom>
              <a:avLst/>
              <a:gdLst/>
              <a:ahLst/>
              <a:cxnLst/>
              <a:rect l="l" t="t" r="r" b="b"/>
              <a:pathLst>
                <a:path w="10191" h="4520" extrusionOk="0">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8" name="Google Shape;245;p34"/>
            <p:cNvSpPr/>
            <p:nvPr/>
          </p:nvSpPr>
          <p:spPr>
            <a:xfrm>
              <a:off x="2839925" y="1007825"/>
              <a:ext cx="259925" cy="117700"/>
            </a:xfrm>
            <a:custGeom>
              <a:avLst/>
              <a:gdLst/>
              <a:ahLst/>
              <a:cxnLst/>
              <a:rect l="l" t="t" r="r" b="b"/>
              <a:pathLst>
                <a:path w="10397" h="4708" extrusionOk="0">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sp>
        <p:nvSpPr>
          <p:cNvPr id="4" name="Rectangle 3"/>
          <p:cNvSpPr/>
          <p:nvPr/>
        </p:nvSpPr>
        <p:spPr>
          <a:xfrm>
            <a:off x="990172" y="1446109"/>
            <a:ext cx="5104957" cy="2996911"/>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vi-VN" sz="2400" baseline="30000">
                <a:solidFill>
                  <a:srgbClr val="002060"/>
                </a:solidFill>
                <a:latin typeface="SVN-DK Clochard" panose="02000000000000000000" pitchFamily="50" charset="0"/>
              </a:rPr>
              <a:t>Đưa ra kế hoạch để giảm thiểu từng rủi ro. Chúng tôi sẽ đi sâu vào cách bạn có thể xử lý rủi ro chi tiết hơn bên dưới. Ghi lại những kế hoạch này trong sổ đăng ký rủi ro của </a:t>
            </a:r>
            <a:r>
              <a:rPr lang="vi-VN" sz="2400" baseline="30000" smtClean="0">
                <a:solidFill>
                  <a:srgbClr val="002060"/>
                </a:solidFill>
                <a:latin typeface="SVN-DK Clochard" panose="02000000000000000000" pitchFamily="50" charset="0"/>
              </a:rPr>
              <a:t>bạn.</a:t>
            </a:r>
            <a:endParaRPr lang="en-US" sz="2400" baseline="30000" smtClean="0">
              <a:solidFill>
                <a:srgbClr val="002060"/>
              </a:solidFill>
              <a:latin typeface="SVN-DK Clochard" panose="02000000000000000000" pitchFamily="50" charset="0"/>
            </a:endParaRPr>
          </a:p>
          <a:p>
            <a:pPr marL="285750" indent="-285750" algn="just">
              <a:lnSpc>
                <a:spcPct val="150000"/>
              </a:lnSpc>
              <a:buFont typeface="Arial" panose="020B0604020202020204" pitchFamily="34" charset="0"/>
              <a:buChar char="•"/>
            </a:pPr>
            <a:r>
              <a:rPr lang="vi-VN" sz="2400" baseline="30000" smtClean="0">
                <a:solidFill>
                  <a:srgbClr val="7030A0"/>
                </a:solidFill>
                <a:latin typeface="SVN-DK Clochard" panose="02000000000000000000" pitchFamily="50" charset="0"/>
              </a:rPr>
              <a:t>Ứng </a:t>
            </a:r>
            <a:r>
              <a:rPr lang="vi-VN" sz="2400" baseline="30000">
                <a:solidFill>
                  <a:srgbClr val="7030A0"/>
                </a:solidFill>
                <a:latin typeface="SVN-DK Clochard" panose="02000000000000000000" pitchFamily="50" charset="0"/>
              </a:rPr>
              <a:t>phó với những rủi ro đã xác định của bạn phù hợp với cách tiếp cận quản lý rủi ro của bạn, bằng cách thực hiện các bước để ngăn chặn sự kiện rủi ro xảy ra hoặc để giảm thiểu tác động nếu nó xảy ra. Bước này nên bao gồm việc xây dựng phản hồi cũng như thực hiện hành động.</a:t>
            </a:r>
            <a:endParaRPr lang="en-US" sz="2400" baseline="30000">
              <a:solidFill>
                <a:srgbClr val="7030A0"/>
              </a:solidFill>
              <a:latin typeface="SVN-DK Clochard" panose="02000000000000000000" pitchFamily="50" charset="0"/>
            </a:endParaRPr>
          </a:p>
        </p:txBody>
      </p:sp>
    </p:spTree>
    <p:extLst>
      <p:ext uri="{BB962C8B-B14F-4D97-AF65-F5344CB8AC3E}">
        <p14:creationId xmlns:p14="http://schemas.microsoft.com/office/powerpoint/2010/main" val="30807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p:cTn id="12"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3"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14" dur="1000" fill="hold"/>
                                        <p:tgtEl>
                                          <p:spTgt spid="4">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4">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17" name="Google Shape;194;p31"/>
          <p:cNvSpPr txBox="1">
            <a:spLocks/>
          </p:cNvSpPr>
          <p:nvPr/>
        </p:nvSpPr>
        <p:spPr>
          <a:xfrm>
            <a:off x="978096" y="615311"/>
            <a:ext cx="406585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2800" b="1">
                <a:solidFill>
                  <a:srgbClr val="FF0000"/>
                </a:solidFill>
                <a:latin typeface="SVN-DK Clochard" panose="02000000000000000000" pitchFamily="50" charset="0"/>
              </a:rPr>
              <a:t>Bước </a:t>
            </a:r>
            <a:r>
              <a:rPr lang="en-US" sz="2800" b="1" smtClean="0">
                <a:solidFill>
                  <a:srgbClr val="FF0000"/>
                </a:solidFill>
                <a:latin typeface="SVN-DK Clochard" panose="02000000000000000000" pitchFamily="50" charset="0"/>
              </a:rPr>
              <a:t>5 </a:t>
            </a:r>
            <a:r>
              <a:rPr lang="vi-VN" sz="2800" b="1">
                <a:solidFill>
                  <a:srgbClr val="FF0000"/>
                </a:solidFill>
                <a:latin typeface="SVN-DK Clochard" panose="02000000000000000000" pitchFamily="50" charset="0"/>
              </a:rPr>
              <a:t>Giám sát rủi ro</a:t>
            </a:r>
            <a:endParaRPr lang="en-US" sz="2800" b="1">
              <a:solidFill>
                <a:srgbClr val="FF0000"/>
              </a:solidFill>
              <a:latin typeface="SVN-DK Clochard" panose="02000000000000000000" pitchFamily="50" charset="0"/>
            </a:endParaRPr>
          </a:p>
        </p:txBody>
      </p:sp>
      <p:pic>
        <p:nvPicPr>
          <p:cNvPr id="18" name="Google Shape;205;p31"/>
          <p:cNvPicPr preferRelativeResize="0"/>
          <p:nvPr/>
        </p:nvPicPr>
        <p:blipFill>
          <a:blip r:embed="rId3">
            <a:alphaModFix amt="80000"/>
          </a:blip>
          <a:stretch>
            <a:fillRect/>
          </a:stretch>
        </p:blipFill>
        <p:spPr>
          <a:xfrm rot="-8782544" flipH="1">
            <a:off x="4894872" y="926362"/>
            <a:ext cx="785988" cy="508803"/>
          </a:xfrm>
          <a:prstGeom prst="rect">
            <a:avLst/>
          </a:prstGeom>
          <a:noFill/>
          <a:ln>
            <a:noFill/>
          </a:ln>
        </p:spPr>
      </p:pic>
      <p:grpSp>
        <p:nvGrpSpPr>
          <p:cNvPr id="19" name="Google Shape;236;p34"/>
          <p:cNvGrpSpPr/>
          <p:nvPr/>
        </p:nvGrpSpPr>
        <p:grpSpPr>
          <a:xfrm>
            <a:off x="5128001" y="3908322"/>
            <a:ext cx="1422960" cy="899187"/>
            <a:chOff x="2341425" y="238100"/>
            <a:chExt cx="1328900" cy="1148125"/>
          </a:xfrm>
        </p:grpSpPr>
        <p:sp>
          <p:nvSpPr>
            <p:cNvPr id="20" name="Google Shape;237;p34"/>
            <p:cNvSpPr/>
            <p:nvPr/>
          </p:nvSpPr>
          <p:spPr>
            <a:xfrm>
              <a:off x="2341425" y="238100"/>
              <a:ext cx="1328900" cy="1148125"/>
            </a:xfrm>
            <a:custGeom>
              <a:avLst/>
              <a:gdLst/>
              <a:ahLst/>
              <a:cxnLst/>
              <a:rect l="l" t="t" r="r" b="b"/>
              <a:pathLst>
                <a:path w="53156" h="45925" extrusionOk="0">
                  <a:moveTo>
                    <a:pt x="49853" y="24103"/>
                  </a:moveTo>
                  <a:cubicBezTo>
                    <a:pt x="50212" y="24609"/>
                    <a:pt x="50681" y="25003"/>
                    <a:pt x="51172" y="25380"/>
                  </a:cubicBezTo>
                  <a:cubicBezTo>
                    <a:pt x="48199" y="26540"/>
                    <a:pt x="45438" y="28144"/>
                    <a:pt x="42987" y="30206"/>
                  </a:cubicBezTo>
                  <a:cubicBezTo>
                    <a:pt x="41727" y="31264"/>
                    <a:pt x="40396" y="32510"/>
                    <a:pt x="39238" y="33887"/>
                  </a:cubicBezTo>
                  <a:cubicBezTo>
                    <a:pt x="39347" y="33688"/>
                    <a:pt x="39460" y="33491"/>
                    <a:pt x="39578" y="33301"/>
                  </a:cubicBezTo>
                  <a:cubicBezTo>
                    <a:pt x="40490" y="31831"/>
                    <a:pt x="41539" y="30449"/>
                    <a:pt x="42711" y="29176"/>
                  </a:cubicBezTo>
                  <a:cubicBezTo>
                    <a:pt x="44775" y="26932"/>
                    <a:pt x="47091" y="25229"/>
                    <a:pt x="49853" y="24103"/>
                  </a:cubicBezTo>
                  <a:close/>
                  <a:moveTo>
                    <a:pt x="35117" y="1053"/>
                  </a:moveTo>
                  <a:lnTo>
                    <a:pt x="35117" y="1053"/>
                  </a:lnTo>
                  <a:cubicBezTo>
                    <a:pt x="36710" y="1715"/>
                    <a:pt x="38294" y="4814"/>
                    <a:pt x="38992" y="5799"/>
                  </a:cubicBezTo>
                  <a:cubicBezTo>
                    <a:pt x="40312" y="7660"/>
                    <a:pt x="41633" y="9523"/>
                    <a:pt x="42954" y="11383"/>
                  </a:cubicBezTo>
                  <a:cubicBezTo>
                    <a:pt x="44182" y="13110"/>
                    <a:pt x="45421" y="14827"/>
                    <a:pt x="46633" y="16564"/>
                  </a:cubicBezTo>
                  <a:cubicBezTo>
                    <a:pt x="46650" y="16588"/>
                    <a:pt x="46667" y="16613"/>
                    <a:pt x="46685" y="16638"/>
                  </a:cubicBezTo>
                  <a:cubicBezTo>
                    <a:pt x="47623" y="18397"/>
                    <a:pt x="48600" y="20134"/>
                    <a:pt x="49618" y="21849"/>
                  </a:cubicBezTo>
                  <a:cubicBezTo>
                    <a:pt x="48693" y="22281"/>
                    <a:pt x="47744" y="23007"/>
                    <a:pt x="47214" y="23343"/>
                  </a:cubicBezTo>
                  <a:cubicBezTo>
                    <a:pt x="45320" y="24544"/>
                    <a:pt x="43587" y="25982"/>
                    <a:pt x="42057" y="27622"/>
                  </a:cubicBezTo>
                  <a:cubicBezTo>
                    <a:pt x="40592" y="29191"/>
                    <a:pt x="39304" y="30938"/>
                    <a:pt x="38281" y="32827"/>
                  </a:cubicBezTo>
                  <a:cubicBezTo>
                    <a:pt x="37877" y="33573"/>
                    <a:pt x="37271" y="34533"/>
                    <a:pt x="36981" y="35496"/>
                  </a:cubicBezTo>
                  <a:cubicBezTo>
                    <a:pt x="36328" y="34434"/>
                    <a:pt x="35635" y="33395"/>
                    <a:pt x="34953" y="32353"/>
                  </a:cubicBezTo>
                  <a:cubicBezTo>
                    <a:pt x="33450" y="30055"/>
                    <a:pt x="31915" y="27777"/>
                    <a:pt x="30347" y="25524"/>
                  </a:cubicBezTo>
                  <a:cubicBezTo>
                    <a:pt x="28841" y="23359"/>
                    <a:pt x="27306" y="21217"/>
                    <a:pt x="25741" y="19095"/>
                  </a:cubicBezTo>
                  <a:cubicBezTo>
                    <a:pt x="24508" y="17421"/>
                    <a:pt x="23256" y="15382"/>
                    <a:pt x="21757" y="13843"/>
                  </a:cubicBezTo>
                  <a:cubicBezTo>
                    <a:pt x="22758" y="10753"/>
                    <a:pt x="24747" y="8361"/>
                    <a:pt x="26903" y="5992"/>
                  </a:cubicBezTo>
                  <a:cubicBezTo>
                    <a:pt x="27357" y="5493"/>
                    <a:pt x="27826" y="4981"/>
                    <a:pt x="28315" y="4481"/>
                  </a:cubicBezTo>
                  <a:cubicBezTo>
                    <a:pt x="29626" y="3498"/>
                    <a:pt x="31045" y="2668"/>
                    <a:pt x="32551" y="2018"/>
                  </a:cubicBezTo>
                  <a:cubicBezTo>
                    <a:pt x="33121" y="1772"/>
                    <a:pt x="33780" y="1496"/>
                    <a:pt x="34476" y="1255"/>
                  </a:cubicBezTo>
                  <a:cubicBezTo>
                    <a:pt x="34702" y="1206"/>
                    <a:pt x="34932" y="1166"/>
                    <a:pt x="35161" y="1125"/>
                  </a:cubicBezTo>
                  <a:cubicBezTo>
                    <a:pt x="35147" y="1101"/>
                    <a:pt x="35132" y="1076"/>
                    <a:pt x="35117" y="1053"/>
                  </a:cubicBezTo>
                  <a:close/>
                  <a:moveTo>
                    <a:pt x="49886" y="22296"/>
                  </a:moveTo>
                  <a:cubicBezTo>
                    <a:pt x="50069" y="22601"/>
                    <a:pt x="50253" y="22905"/>
                    <a:pt x="50437" y="23208"/>
                  </a:cubicBezTo>
                  <a:cubicBezTo>
                    <a:pt x="50328" y="23239"/>
                    <a:pt x="50219" y="23270"/>
                    <a:pt x="50110" y="23305"/>
                  </a:cubicBezTo>
                  <a:cubicBezTo>
                    <a:pt x="50098" y="23304"/>
                    <a:pt x="50086" y="23303"/>
                    <a:pt x="50074" y="23303"/>
                  </a:cubicBezTo>
                  <a:cubicBezTo>
                    <a:pt x="49989" y="23303"/>
                    <a:pt x="49905" y="23334"/>
                    <a:pt x="49839" y="23390"/>
                  </a:cubicBezTo>
                  <a:cubicBezTo>
                    <a:pt x="46983" y="24343"/>
                    <a:pt x="44499" y="26352"/>
                    <a:pt x="42469" y="28520"/>
                  </a:cubicBezTo>
                  <a:cubicBezTo>
                    <a:pt x="40592" y="30525"/>
                    <a:pt x="38254" y="33305"/>
                    <a:pt x="37357" y="36095"/>
                  </a:cubicBezTo>
                  <a:cubicBezTo>
                    <a:pt x="37306" y="36011"/>
                    <a:pt x="37249" y="35923"/>
                    <a:pt x="37190" y="35830"/>
                  </a:cubicBezTo>
                  <a:cubicBezTo>
                    <a:pt x="37565" y="34416"/>
                    <a:pt x="38696" y="32821"/>
                    <a:pt x="39296" y="31878"/>
                  </a:cubicBezTo>
                  <a:cubicBezTo>
                    <a:pt x="40239" y="30393"/>
                    <a:pt x="41330" y="29005"/>
                    <a:pt x="42550" y="27739"/>
                  </a:cubicBezTo>
                  <a:cubicBezTo>
                    <a:pt x="43708" y="26537"/>
                    <a:pt x="44980" y="25451"/>
                    <a:pt x="46348" y="24494"/>
                  </a:cubicBezTo>
                  <a:cubicBezTo>
                    <a:pt x="47234" y="23875"/>
                    <a:pt x="48600" y="22828"/>
                    <a:pt x="49886" y="22296"/>
                  </a:cubicBezTo>
                  <a:close/>
                  <a:moveTo>
                    <a:pt x="20475" y="13918"/>
                  </a:moveTo>
                  <a:cubicBezTo>
                    <a:pt x="20720" y="13985"/>
                    <a:pt x="20968" y="14054"/>
                    <a:pt x="21218" y="14127"/>
                  </a:cubicBezTo>
                  <a:lnTo>
                    <a:pt x="21219" y="14127"/>
                  </a:lnTo>
                  <a:cubicBezTo>
                    <a:pt x="22265" y="15897"/>
                    <a:pt x="23782" y="17534"/>
                    <a:pt x="24979" y="19160"/>
                  </a:cubicBezTo>
                  <a:cubicBezTo>
                    <a:pt x="26409" y="21107"/>
                    <a:pt x="27816" y="23071"/>
                    <a:pt x="29199" y="25052"/>
                  </a:cubicBezTo>
                  <a:cubicBezTo>
                    <a:pt x="30581" y="27035"/>
                    <a:pt x="31937" y="29034"/>
                    <a:pt x="33269" y="31050"/>
                  </a:cubicBezTo>
                  <a:cubicBezTo>
                    <a:pt x="33874" y="31967"/>
                    <a:pt x="34473" y="32886"/>
                    <a:pt x="35069" y="33809"/>
                  </a:cubicBezTo>
                  <a:cubicBezTo>
                    <a:pt x="35425" y="34364"/>
                    <a:pt x="35780" y="34920"/>
                    <a:pt x="36133" y="35475"/>
                  </a:cubicBezTo>
                  <a:lnTo>
                    <a:pt x="36486" y="36032"/>
                  </a:lnTo>
                  <a:cubicBezTo>
                    <a:pt x="36496" y="36074"/>
                    <a:pt x="36508" y="36115"/>
                    <a:pt x="36522" y="36155"/>
                  </a:cubicBezTo>
                  <a:cubicBezTo>
                    <a:pt x="33879" y="32306"/>
                    <a:pt x="31050" y="28568"/>
                    <a:pt x="28325" y="24779"/>
                  </a:cubicBezTo>
                  <a:cubicBezTo>
                    <a:pt x="25722" y="21160"/>
                    <a:pt x="23203" y="17449"/>
                    <a:pt x="20475" y="13918"/>
                  </a:cubicBezTo>
                  <a:close/>
                  <a:moveTo>
                    <a:pt x="37953" y="37630"/>
                  </a:moveTo>
                  <a:cubicBezTo>
                    <a:pt x="37851" y="37834"/>
                    <a:pt x="37753" y="38038"/>
                    <a:pt x="37661" y="38245"/>
                  </a:cubicBezTo>
                  <a:cubicBezTo>
                    <a:pt x="37630" y="38236"/>
                    <a:pt x="37597" y="38231"/>
                    <a:pt x="37565" y="38231"/>
                  </a:cubicBezTo>
                  <a:cubicBezTo>
                    <a:pt x="37533" y="38231"/>
                    <a:pt x="37500" y="38236"/>
                    <a:pt x="37470" y="38245"/>
                  </a:cubicBezTo>
                  <a:cubicBezTo>
                    <a:pt x="37633" y="38041"/>
                    <a:pt x="37793" y="37835"/>
                    <a:pt x="37953" y="37630"/>
                  </a:cubicBezTo>
                  <a:close/>
                  <a:moveTo>
                    <a:pt x="36509" y="38717"/>
                  </a:moveTo>
                  <a:cubicBezTo>
                    <a:pt x="36518" y="38717"/>
                    <a:pt x="36527" y="38717"/>
                    <a:pt x="36536" y="38717"/>
                  </a:cubicBezTo>
                  <a:cubicBezTo>
                    <a:pt x="36609" y="38809"/>
                    <a:pt x="36720" y="38864"/>
                    <a:pt x="36837" y="38865"/>
                  </a:cubicBezTo>
                  <a:cubicBezTo>
                    <a:pt x="36596" y="38971"/>
                    <a:pt x="36282" y="39011"/>
                    <a:pt x="35935" y="39011"/>
                  </a:cubicBezTo>
                  <a:cubicBezTo>
                    <a:pt x="35451" y="39011"/>
                    <a:pt x="34904" y="38934"/>
                    <a:pt x="34409" y="38856"/>
                  </a:cubicBezTo>
                  <a:cubicBezTo>
                    <a:pt x="35105" y="38764"/>
                    <a:pt x="35807" y="38717"/>
                    <a:pt x="36509" y="38717"/>
                  </a:cubicBezTo>
                  <a:close/>
                  <a:moveTo>
                    <a:pt x="15183" y="13113"/>
                  </a:moveTo>
                  <a:cubicBezTo>
                    <a:pt x="16769" y="13113"/>
                    <a:pt x="18319" y="13366"/>
                    <a:pt x="19934" y="13775"/>
                  </a:cubicBezTo>
                  <a:cubicBezTo>
                    <a:pt x="22531" y="17699"/>
                    <a:pt x="25404" y="21460"/>
                    <a:pt x="28149" y="25276"/>
                  </a:cubicBezTo>
                  <a:cubicBezTo>
                    <a:pt x="30879" y="29073"/>
                    <a:pt x="33528" y="32953"/>
                    <a:pt x="36351" y="36684"/>
                  </a:cubicBezTo>
                  <a:cubicBezTo>
                    <a:pt x="34542" y="35843"/>
                    <a:pt x="32568" y="35460"/>
                    <a:pt x="30570" y="35460"/>
                  </a:cubicBezTo>
                  <a:cubicBezTo>
                    <a:pt x="26406" y="35460"/>
                    <a:pt x="22142" y="37123"/>
                    <a:pt x="19074" y="39757"/>
                  </a:cubicBezTo>
                  <a:cubicBezTo>
                    <a:pt x="13793" y="32214"/>
                    <a:pt x="8154" y="24943"/>
                    <a:pt x="2157" y="17945"/>
                  </a:cubicBezTo>
                  <a:lnTo>
                    <a:pt x="2159" y="17945"/>
                  </a:lnTo>
                  <a:cubicBezTo>
                    <a:pt x="5055" y="16227"/>
                    <a:pt x="8015" y="14530"/>
                    <a:pt x="11283" y="13642"/>
                  </a:cubicBezTo>
                  <a:cubicBezTo>
                    <a:pt x="12638" y="13273"/>
                    <a:pt x="13922" y="13113"/>
                    <a:pt x="15183" y="13113"/>
                  </a:cubicBezTo>
                  <a:close/>
                  <a:moveTo>
                    <a:pt x="2578" y="20435"/>
                  </a:moveTo>
                  <a:cubicBezTo>
                    <a:pt x="8168" y="27062"/>
                    <a:pt x="13443" y="33937"/>
                    <a:pt x="18402" y="41058"/>
                  </a:cubicBezTo>
                  <a:cubicBezTo>
                    <a:pt x="18543" y="41262"/>
                    <a:pt x="18758" y="41377"/>
                    <a:pt x="18977" y="41377"/>
                  </a:cubicBezTo>
                  <a:cubicBezTo>
                    <a:pt x="19133" y="41377"/>
                    <a:pt x="19292" y="41318"/>
                    <a:pt x="19427" y="41190"/>
                  </a:cubicBezTo>
                  <a:cubicBezTo>
                    <a:pt x="21632" y="39103"/>
                    <a:pt x="24333" y="37693"/>
                    <a:pt x="27314" y="37090"/>
                  </a:cubicBezTo>
                  <a:cubicBezTo>
                    <a:pt x="28284" y="36894"/>
                    <a:pt x="29226" y="36809"/>
                    <a:pt x="30154" y="36809"/>
                  </a:cubicBezTo>
                  <a:cubicBezTo>
                    <a:pt x="30890" y="36809"/>
                    <a:pt x="31618" y="36863"/>
                    <a:pt x="32345" y="36959"/>
                  </a:cubicBezTo>
                  <a:cubicBezTo>
                    <a:pt x="32139" y="36996"/>
                    <a:pt x="31934" y="37038"/>
                    <a:pt x="31726" y="37085"/>
                  </a:cubicBezTo>
                  <a:cubicBezTo>
                    <a:pt x="29702" y="37535"/>
                    <a:pt x="27672" y="38191"/>
                    <a:pt x="25741" y="38939"/>
                  </a:cubicBezTo>
                  <a:cubicBezTo>
                    <a:pt x="24060" y="39590"/>
                    <a:pt x="22425" y="40379"/>
                    <a:pt x="20975" y="41459"/>
                  </a:cubicBezTo>
                  <a:cubicBezTo>
                    <a:pt x="20335" y="41934"/>
                    <a:pt x="18892" y="42836"/>
                    <a:pt x="18616" y="43758"/>
                  </a:cubicBezTo>
                  <a:cubicBezTo>
                    <a:pt x="15797" y="39642"/>
                    <a:pt x="12269" y="35871"/>
                    <a:pt x="9131" y="31993"/>
                  </a:cubicBezTo>
                  <a:cubicBezTo>
                    <a:pt x="7537" y="30022"/>
                    <a:pt x="5941" y="28055"/>
                    <a:pt x="4343" y="26088"/>
                  </a:cubicBezTo>
                  <a:cubicBezTo>
                    <a:pt x="3509" y="25063"/>
                    <a:pt x="2360" y="24025"/>
                    <a:pt x="1726" y="22872"/>
                  </a:cubicBezTo>
                  <a:lnTo>
                    <a:pt x="1290" y="22336"/>
                  </a:lnTo>
                  <a:cubicBezTo>
                    <a:pt x="1365" y="21812"/>
                    <a:pt x="1612" y="21399"/>
                    <a:pt x="2027" y="21097"/>
                  </a:cubicBezTo>
                  <a:cubicBezTo>
                    <a:pt x="2191" y="20870"/>
                    <a:pt x="2390" y="20654"/>
                    <a:pt x="2578" y="20435"/>
                  </a:cubicBezTo>
                  <a:close/>
                  <a:moveTo>
                    <a:pt x="34214" y="37438"/>
                  </a:moveTo>
                  <a:cubicBezTo>
                    <a:pt x="34480" y="37438"/>
                    <a:pt x="34745" y="37450"/>
                    <a:pt x="35009" y="37476"/>
                  </a:cubicBezTo>
                  <a:cubicBezTo>
                    <a:pt x="35056" y="37488"/>
                    <a:pt x="35104" y="37502"/>
                    <a:pt x="35153" y="37514"/>
                  </a:cubicBezTo>
                  <a:cubicBezTo>
                    <a:pt x="32341" y="37733"/>
                    <a:pt x="29659" y="38637"/>
                    <a:pt x="27141" y="39965"/>
                  </a:cubicBezTo>
                  <a:cubicBezTo>
                    <a:pt x="25564" y="40797"/>
                    <a:pt x="24060" y="41771"/>
                    <a:pt x="22625" y="42823"/>
                  </a:cubicBezTo>
                  <a:cubicBezTo>
                    <a:pt x="22053" y="43241"/>
                    <a:pt x="21266" y="44080"/>
                    <a:pt x="20621" y="44360"/>
                  </a:cubicBezTo>
                  <a:cubicBezTo>
                    <a:pt x="20405" y="44454"/>
                    <a:pt x="20198" y="44493"/>
                    <a:pt x="19997" y="44493"/>
                  </a:cubicBezTo>
                  <a:cubicBezTo>
                    <a:pt x="19802" y="44493"/>
                    <a:pt x="19613" y="44456"/>
                    <a:pt x="19427" y="44400"/>
                  </a:cubicBezTo>
                  <a:cubicBezTo>
                    <a:pt x="19434" y="44391"/>
                    <a:pt x="19440" y="44386"/>
                    <a:pt x="19448" y="44377"/>
                  </a:cubicBezTo>
                  <a:cubicBezTo>
                    <a:pt x="19593" y="44198"/>
                    <a:pt x="19599" y="43995"/>
                    <a:pt x="19448" y="43814"/>
                  </a:cubicBezTo>
                  <a:lnTo>
                    <a:pt x="19430" y="43792"/>
                  </a:lnTo>
                  <a:cubicBezTo>
                    <a:pt x="19697" y="43721"/>
                    <a:pt x="19911" y="43553"/>
                    <a:pt x="20074" y="43287"/>
                  </a:cubicBezTo>
                  <a:cubicBezTo>
                    <a:pt x="20320" y="43038"/>
                    <a:pt x="20576" y="42801"/>
                    <a:pt x="20843" y="42573"/>
                  </a:cubicBezTo>
                  <a:cubicBezTo>
                    <a:pt x="21485" y="42027"/>
                    <a:pt x="22180" y="41552"/>
                    <a:pt x="22907" y="41126"/>
                  </a:cubicBezTo>
                  <a:cubicBezTo>
                    <a:pt x="24188" y="40374"/>
                    <a:pt x="25559" y="39793"/>
                    <a:pt x="26955" y="39291"/>
                  </a:cubicBezTo>
                  <a:cubicBezTo>
                    <a:pt x="29199" y="38484"/>
                    <a:pt x="31750" y="37438"/>
                    <a:pt x="34214" y="37438"/>
                  </a:cubicBezTo>
                  <a:close/>
                  <a:moveTo>
                    <a:pt x="34842" y="0"/>
                  </a:moveTo>
                  <a:cubicBezTo>
                    <a:pt x="34343" y="0"/>
                    <a:pt x="33867" y="188"/>
                    <a:pt x="33507" y="630"/>
                  </a:cubicBezTo>
                  <a:cubicBezTo>
                    <a:pt x="31447" y="1151"/>
                    <a:pt x="29512" y="2015"/>
                    <a:pt x="27862" y="3526"/>
                  </a:cubicBezTo>
                  <a:cubicBezTo>
                    <a:pt x="27217" y="4115"/>
                    <a:pt x="26496" y="4800"/>
                    <a:pt x="25773" y="5555"/>
                  </a:cubicBezTo>
                  <a:cubicBezTo>
                    <a:pt x="23620" y="7604"/>
                    <a:pt x="21769" y="10148"/>
                    <a:pt x="20875" y="12916"/>
                  </a:cubicBezTo>
                  <a:cubicBezTo>
                    <a:pt x="19359" y="12052"/>
                    <a:pt x="17538" y="11727"/>
                    <a:pt x="15721" y="11727"/>
                  </a:cubicBezTo>
                  <a:cubicBezTo>
                    <a:pt x="14356" y="11727"/>
                    <a:pt x="12994" y="11911"/>
                    <a:pt x="11766" y="12185"/>
                  </a:cubicBezTo>
                  <a:cubicBezTo>
                    <a:pt x="7819" y="13067"/>
                    <a:pt x="4277" y="15176"/>
                    <a:pt x="838" y="17217"/>
                  </a:cubicBezTo>
                  <a:cubicBezTo>
                    <a:pt x="458" y="17444"/>
                    <a:pt x="436" y="17923"/>
                    <a:pt x="707" y="18237"/>
                  </a:cubicBezTo>
                  <a:cubicBezTo>
                    <a:pt x="1244" y="18859"/>
                    <a:pt x="1774" y="19488"/>
                    <a:pt x="2305" y="20116"/>
                  </a:cubicBezTo>
                  <a:cubicBezTo>
                    <a:pt x="1441" y="20484"/>
                    <a:pt x="862" y="21064"/>
                    <a:pt x="197" y="21811"/>
                  </a:cubicBezTo>
                  <a:cubicBezTo>
                    <a:pt x="77" y="21947"/>
                    <a:pt x="0" y="22200"/>
                    <a:pt x="127" y="22363"/>
                  </a:cubicBezTo>
                  <a:cubicBezTo>
                    <a:pt x="2951" y="26054"/>
                    <a:pt x="5928" y="29634"/>
                    <a:pt x="8843" y="33254"/>
                  </a:cubicBezTo>
                  <a:cubicBezTo>
                    <a:pt x="11749" y="36861"/>
                    <a:pt x="14485" y="40794"/>
                    <a:pt x="17652" y="44182"/>
                  </a:cubicBezTo>
                  <a:cubicBezTo>
                    <a:pt x="17664" y="44208"/>
                    <a:pt x="17679" y="44232"/>
                    <a:pt x="17699" y="44255"/>
                  </a:cubicBezTo>
                  <a:cubicBezTo>
                    <a:pt x="18282" y="44908"/>
                    <a:pt x="19219" y="45924"/>
                    <a:pt x="20167" y="45924"/>
                  </a:cubicBezTo>
                  <a:cubicBezTo>
                    <a:pt x="20277" y="45924"/>
                    <a:pt x="20387" y="45910"/>
                    <a:pt x="20497" y="45881"/>
                  </a:cubicBezTo>
                  <a:cubicBezTo>
                    <a:pt x="21148" y="45708"/>
                    <a:pt x="21757" y="44978"/>
                    <a:pt x="22286" y="44585"/>
                  </a:cubicBezTo>
                  <a:cubicBezTo>
                    <a:pt x="23162" y="43935"/>
                    <a:pt x="24053" y="43304"/>
                    <a:pt x="24965" y="42705"/>
                  </a:cubicBezTo>
                  <a:cubicBezTo>
                    <a:pt x="27366" y="41130"/>
                    <a:pt x="29934" y="39829"/>
                    <a:pt x="32678" y="39174"/>
                  </a:cubicBezTo>
                  <a:cubicBezTo>
                    <a:pt x="32752" y="39177"/>
                    <a:pt x="32826" y="39174"/>
                    <a:pt x="32900" y="39178"/>
                  </a:cubicBezTo>
                  <a:cubicBezTo>
                    <a:pt x="34054" y="39233"/>
                    <a:pt x="35153" y="39648"/>
                    <a:pt x="36288" y="39715"/>
                  </a:cubicBezTo>
                  <a:cubicBezTo>
                    <a:pt x="36337" y="39718"/>
                    <a:pt x="36385" y="39720"/>
                    <a:pt x="36433" y="39720"/>
                  </a:cubicBezTo>
                  <a:cubicBezTo>
                    <a:pt x="37209" y="39720"/>
                    <a:pt x="37750" y="39337"/>
                    <a:pt x="37827" y="38540"/>
                  </a:cubicBezTo>
                  <a:cubicBezTo>
                    <a:pt x="39593" y="36201"/>
                    <a:pt x="41115" y="33792"/>
                    <a:pt x="43273" y="31744"/>
                  </a:cubicBezTo>
                  <a:cubicBezTo>
                    <a:pt x="44449" y="30626"/>
                    <a:pt x="45716" y="29608"/>
                    <a:pt x="47060" y="28698"/>
                  </a:cubicBezTo>
                  <a:cubicBezTo>
                    <a:pt x="47079" y="28686"/>
                    <a:pt x="47099" y="28675"/>
                    <a:pt x="47118" y="28662"/>
                  </a:cubicBezTo>
                  <a:cubicBezTo>
                    <a:pt x="48826" y="27633"/>
                    <a:pt x="50637" y="26785"/>
                    <a:pt x="52524" y="26133"/>
                  </a:cubicBezTo>
                  <a:cubicBezTo>
                    <a:pt x="52902" y="26003"/>
                    <a:pt x="53156" y="25447"/>
                    <a:pt x="52785" y="25145"/>
                  </a:cubicBezTo>
                  <a:cubicBezTo>
                    <a:pt x="52171" y="24648"/>
                    <a:pt x="51613" y="24099"/>
                    <a:pt x="50959" y="23696"/>
                  </a:cubicBezTo>
                  <a:cubicBezTo>
                    <a:pt x="51006" y="23680"/>
                    <a:pt x="51050" y="23660"/>
                    <a:pt x="51097" y="23645"/>
                  </a:cubicBezTo>
                  <a:cubicBezTo>
                    <a:pt x="51251" y="23594"/>
                    <a:pt x="51309" y="23468"/>
                    <a:pt x="51300" y="23347"/>
                  </a:cubicBezTo>
                  <a:cubicBezTo>
                    <a:pt x="51345" y="23292"/>
                    <a:pt x="51376" y="23227"/>
                    <a:pt x="51391" y="23158"/>
                  </a:cubicBezTo>
                  <a:cubicBezTo>
                    <a:pt x="51657" y="23086"/>
                    <a:pt x="51868" y="22805"/>
                    <a:pt x="51676" y="22507"/>
                  </a:cubicBezTo>
                  <a:cubicBezTo>
                    <a:pt x="51561" y="22326"/>
                    <a:pt x="51447" y="22144"/>
                    <a:pt x="51333" y="21962"/>
                  </a:cubicBezTo>
                  <a:cubicBezTo>
                    <a:pt x="51345" y="21962"/>
                    <a:pt x="51359" y="21961"/>
                    <a:pt x="51371" y="21961"/>
                  </a:cubicBezTo>
                  <a:cubicBezTo>
                    <a:pt x="51374" y="21961"/>
                    <a:pt x="51377" y="21961"/>
                    <a:pt x="51379" y="21961"/>
                  </a:cubicBezTo>
                  <a:cubicBezTo>
                    <a:pt x="51539" y="21961"/>
                    <a:pt x="51585" y="21737"/>
                    <a:pt x="51453" y="21658"/>
                  </a:cubicBezTo>
                  <a:cubicBezTo>
                    <a:pt x="51333" y="21585"/>
                    <a:pt x="51198" y="21544"/>
                    <a:pt x="51056" y="21524"/>
                  </a:cubicBezTo>
                  <a:cubicBezTo>
                    <a:pt x="50796" y="21108"/>
                    <a:pt x="50546" y="20689"/>
                    <a:pt x="50290" y="20269"/>
                  </a:cubicBezTo>
                  <a:cubicBezTo>
                    <a:pt x="50030" y="19581"/>
                    <a:pt x="49589" y="18953"/>
                    <a:pt x="49191" y="18312"/>
                  </a:cubicBezTo>
                  <a:cubicBezTo>
                    <a:pt x="48421" y="17077"/>
                    <a:pt x="47572" y="15893"/>
                    <a:pt x="46728" y="14709"/>
                  </a:cubicBezTo>
                  <a:cubicBezTo>
                    <a:pt x="45005" y="12292"/>
                    <a:pt x="43280" y="9876"/>
                    <a:pt x="41551" y="7464"/>
                  </a:cubicBezTo>
                  <a:cubicBezTo>
                    <a:pt x="40019" y="5325"/>
                    <a:pt x="38618" y="2783"/>
                    <a:pt x="36781" y="897"/>
                  </a:cubicBezTo>
                  <a:cubicBezTo>
                    <a:pt x="36255" y="356"/>
                    <a:pt x="35527" y="0"/>
                    <a:pt x="3484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1" name="Google Shape;238;p34"/>
            <p:cNvSpPr/>
            <p:nvPr/>
          </p:nvSpPr>
          <p:spPr>
            <a:xfrm>
              <a:off x="2990175" y="381350"/>
              <a:ext cx="254450" cy="209600"/>
            </a:xfrm>
            <a:custGeom>
              <a:avLst/>
              <a:gdLst/>
              <a:ahLst/>
              <a:cxnLst/>
              <a:rect l="l" t="t" r="r" b="b"/>
              <a:pathLst>
                <a:path w="10178" h="8384" extrusionOk="0">
                  <a:moveTo>
                    <a:pt x="9489" y="1"/>
                  </a:moveTo>
                  <a:cubicBezTo>
                    <a:pt x="9460" y="1"/>
                    <a:pt x="9430" y="3"/>
                    <a:pt x="9398" y="7"/>
                  </a:cubicBezTo>
                  <a:cubicBezTo>
                    <a:pt x="5315" y="589"/>
                    <a:pt x="1324" y="4315"/>
                    <a:pt x="48" y="8144"/>
                  </a:cubicBezTo>
                  <a:cubicBezTo>
                    <a:pt x="1" y="8286"/>
                    <a:pt x="119" y="8384"/>
                    <a:pt x="239" y="8384"/>
                  </a:cubicBezTo>
                  <a:cubicBezTo>
                    <a:pt x="302" y="8384"/>
                    <a:pt x="366" y="8357"/>
                    <a:pt x="406" y="8294"/>
                  </a:cubicBezTo>
                  <a:cubicBezTo>
                    <a:pt x="1475" y="6637"/>
                    <a:pt x="2632" y="5068"/>
                    <a:pt x="4157" y="3799"/>
                  </a:cubicBezTo>
                  <a:cubicBezTo>
                    <a:pt x="5839" y="2399"/>
                    <a:pt x="7661" y="1727"/>
                    <a:pt x="9647" y="909"/>
                  </a:cubicBezTo>
                  <a:cubicBezTo>
                    <a:pt x="10177" y="691"/>
                    <a:pt x="10017" y="1"/>
                    <a:pt x="9489"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2" name="Google Shape;239;p34"/>
            <p:cNvSpPr/>
            <p:nvPr/>
          </p:nvSpPr>
          <p:spPr>
            <a:xfrm>
              <a:off x="3026350" y="441550"/>
              <a:ext cx="247225" cy="201350"/>
            </a:xfrm>
            <a:custGeom>
              <a:avLst/>
              <a:gdLst/>
              <a:ahLst/>
              <a:cxnLst/>
              <a:rect l="l" t="t" r="r" b="b"/>
              <a:pathLst>
                <a:path w="9889" h="8054" extrusionOk="0">
                  <a:moveTo>
                    <a:pt x="9472" y="1"/>
                  </a:moveTo>
                  <a:cubicBezTo>
                    <a:pt x="9466" y="1"/>
                    <a:pt x="9460" y="1"/>
                    <a:pt x="9454" y="1"/>
                  </a:cubicBezTo>
                  <a:cubicBezTo>
                    <a:pt x="5735" y="204"/>
                    <a:pt x="1142" y="4281"/>
                    <a:pt x="59" y="7752"/>
                  </a:cubicBezTo>
                  <a:cubicBezTo>
                    <a:pt x="0" y="7941"/>
                    <a:pt x="141" y="8053"/>
                    <a:pt x="292" y="8053"/>
                  </a:cubicBezTo>
                  <a:cubicBezTo>
                    <a:pt x="375" y="8053"/>
                    <a:pt x="460" y="8019"/>
                    <a:pt x="517" y="7945"/>
                  </a:cubicBezTo>
                  <a:cubicBezTo>
                    <a:pt x="1756" y="6329"/>
                    <a:pt x="2771" y="4701"/>
                    <a:pt x="4382" y="3401"/>
                  </a:cubicBezTo>
                  <a:cubicBezTo>
                    <a:pt x="6005" y="2092"/>
                    <a:pt x="7844" y="1590"/>
                    <a:pt x="9618" y="609"/>
                  </a:cubicBezTo>
                  <a:cubicBezTo>
                    <a:pt x="9889" y="460"/>
                    <a:pt x="9783" y="1"/>
                    <a:pt x="9472"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3" name="Google Shape;240;p34"/>
            <p:cNvSpPr/>
            <p:nvPr/>
          </p:nvSpPr>
          <p:spPr>
            <a:xfrm>
              <a:off x="3172850" y="661350"/>
              <a:ext cx="224850" cy="198300"/>
            </a:xfrm>
            <a:custGeom>
              <a:avLst/>
              <a:gdLst/>
              <a:ahLst/>
              <a:cxnLst/>
              <a:rect l="l" t="t" r="r" b="b"/>
              <a:pathLst>
                <a:path w="8994" h="7932" extrusionOk="0">
                  <a:moveTo>
                    <a:pt x="8456" y="0"/>
                  </a:moveTo>
                  <a:cubicBezTo>
                    <a:pt x="8425" y="0"/>
                    <a:pt x="8392" y="4"/>
                    <a:pt x="8358" y="11"/>
                  </a:cubicBezTo>
                  <a:cubicBezTo>
                    <a:pt x="5106" y="738"/>
                    <a:pt x="1076" y="4402"/>
                    <a:pt x="60" y="7579"/>
                  </a:cubicBezTo>
                  <a:cubicBezTo>
                    <a:pt x="1" y="7765"/>
                    <a:pt x="174" y="7931"/>
                    <a:pt x="343" y="7931"/>
                  </a:cubicBezTo>
                  <a:cubicBezTo>
                    <a:pt x="409" y="7931"/>
                    <a:pt x="474" y="7907"/>
                    <a:pt x="524" y="7849"/>
                  </a:cubicBezTo>
                  <a:cubicBezTo>
                    <a:pt x="1689" y="6518"/>
                    <a:pt x="2590" y="5030"/>
                    <a:pt x="3913" y="3818"/>
                  </a:cubicBezTo>
                  <a:cubicBezTo>
                    <a:pt x="5371" y="2483"/>
                    <a:pt x="7047" y="1783"/>
                    <a:pt x="8657" y="718"/>
                  </a:cubicBezTo>
                  <a:cubicBezTo>
                    <a:pt x="8993" y="494"/>
                    <a:pt x="8826" y="0"/>
                    <a:pt x="8456"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4" name="Google Shape;241;p34"/>
            <p:cNvSpPr/>
            <p:nvPr/>
          </p:nvSpPr>
          <p:spPr>
            <a:xfrm>
              <a:off x="3219000" y="725650"/>
              <a:ext cx="226500" cy="215375"/>
            </a:xfrm>
            <a:custGeom>
              <a:avLst/>
              <a:gdLst/>
              <a:ahLst/>
              <a:cxnLst/>
              <a:rect l="l" t="t" r="r" b="b"/>
              <a:pathLst>
                <a:path w="9060" h="8615" extrusionOk="0">
                  <a:moveTo>
                    <a:pt x="8466" y="1"/>
                  </a:moveTo>
                  <a:cubicBezTo>
                    <a:pt x="8403" y="1"/>
                    <a:pt x="8336" y="16"/>
                    <a:pt x="8267" y="50"/>
                  </a:cubicBezTo>
                  <a:cubicBezTo>
                    <a:pt x="6348" y="1017"/>
                    <a:pt x="4571" y="2396"/>
                    <a:pt x="3025" y="3882"/>
                  </a:cubicBezTo>
                  <a:cubicBezTo>
                    <a:pt x="1836" y="5024"/>
                    <a:pt x="0" y="6568"/>
                    <a:pt x="62" y="8367"/>
                  </a:cubicBezTo>
                  <a:cubicBezTo>
                    <a:pt x="66" y="8507"/>
                    <a:pt x="206" y="8614"/>
                    <a:pt x="335" y="8614"/>
                  </a:cubicBezTo>
                  <a:cubicBezTo>
                    <a:pt x="409" y="8614"/>
                    <a:pt x="480" y="8578"/>
                    <a:pt x="518" y="8491"/>
                  </a:cubicBezTo>
                  <a:cubicBezTo>
                    <a:pt x="2016" y="5007"/>
                    <a:pt x="5594" y="2708"/>
                    <a:pt x="8679" y="755"/>
                  </a:cubicBezTo>
                  <a:cubicBezTo>
                    <a:pt x="9059" y="514"/>
                    <a:pt x="8832" y="1"/>
                    <a:pt x="8466"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5" name="Google Shape;242;p34"/>
            <p:cNvSpPr/>
            <p:nvPr/>
          </p:nvSpPr>
          <p:spPr>
            <a:xfrm>
              <a:off x="2528200" y="658025"/>
              <a:ext cx="405900" cy="260600"/>
            </a:xfrm>
            <a:custGeom>
              <a:avLst/>
              <a:gdLst/>
              <a:ahLst/>
              <a:cxnLst/>
              <a:rect l="l" t="t" r="r" b="b"/>
              <a:pathLst>
                <a:path w="16236" h="10424" extrusionOk="0">
                  <a:moveTo>
                    <a:pt x="1382" y="2708"/>
                  </a:moveTo>
                  <a:cubicBezTo>
                    <a:pt x="2705" y="4465"/>
                    <a:pt x="4361" y="5818"/>
                    <a:pt x="5564" y="7549"/>
                  </a:cubicBezTo>
                  <a:cubicBezTo>
                    <a:pt x="5049" y="7000"/>
                    <a:pt x="4518" y="6467"/>
                    <a:pt x="3972" y="5947"/>
                  </a:cubicBezTo>
                  <a:cubicBezTo>
                    <a:pt x="3369" y="5370"/>
                    <a:pt x="2751" y="4825"/>
                    <a:pt x="2113" y="4299"/>
                  </a:cubicBezTo>
                  <a:cubicBezTo>
                    <a:pt x="2286" y="4264"/>
                    <a:pt x="2405" y="4031"/>
                    <a:pt x="2251" y="3877"/>
                  </a:cubicBezTo>
                  <a:cubicBezTo>
                    <a:pt x="1869" y="3498"/>
                    <a:pt x="1454" y="3168"/>
                    <a:pt x="1030" y="2840"/>
                  </a:cubicBezTo>
                  <a:lnTo>
                    <a:pt x="1382" y="2708"/>
                  </a:lnTo>
                  <a:close/>
                  <a:moveTo>
                    <a:pt x="9295" y="739"/>
                  </a:moveTo>
                  <a:cubicBezTo>
                    <a:pt x="10900" y="739"/>
                    <a:pt x="11714" y="2042"/>
                    <a:pt x="12738" y="3153"/>
                  </a:cubicBezTo>
                  <a:cubicBezTo>
                    <a:pt x="13607" y="4096"/>
                    <a:pt x="14464" y="5049"/>
                    <a:pt x="15310" y="6013"/>
                  </a:cubicBezTo>
                  <a:cubicBezTo>
                    <a:pt x="13936" y="6363"/>
                    <a:pt x="12589" y="6790"/>
                    <a:pt x="11275" y="7331"/>
                  </a:cubicBezTo>
                  <a:cubicBezTo>
                    <a:pt x="10703" y="7567"/>
                    <a:pt x="10139" y="7820"/>
                    <a:pt x="9583" y="8091"/>
                  </a:cubicBezTo>
                  <a:cubicBezTo>
                    <a:pt x="9104" y="8323"/>
                    <a:pt x="7997" y="9216"/>
                    <a:pt x="7494" y="9216"/>
                  </a:cubicBezTo>
                  <a:cubicBezTo>
                    <a:pt x="7280" y="9214"/>
                    <a:pt x="7087" y="9143"/>
                    <a:pt x="6911" y="9028"/>
                  </a:cubicBezTo>
                  <a:cubicBezTo>
                    <a:pt x="5976" y="6497"/>
                    <a:pt x="3660" y="4237"/>
                    <a:pt x="1564" y="2642"/>
                  </a:cubicBezTo>
                  <a:cubicBezTo>
                    <a:pt x="3992" y="1737"/>
                    <a:pt x="6804" y="749"/>
                    <a:pt x="9284" y="739"/>
                  </a:cubicBezTo>
                  <a:cubicBezTo>
                    <a:pt x="9288" y="739"/>
                    <a:pt x="9291" y="739"/>
                    <a:pt x="9295" y="739"/>
                  </a:cubicBezTo>
                  <a:close/>
                  <a:moveTo>
                    <a:pt x="9522" y="0"/>
                  </a:moveTo>
                  <a:cubicBezTo>
                    <a:pt x="8353" y="0"/>
                    <a:pt x="6970" y="475"/>
                    <a:pt x="5977" y="700"/>
                  </a:cubicBezTo>
                  <a:cubicBezTo>
                    <a:pt x="4041" y="1140"/>
                    <a:pt x="2155" y="1729"/>
                    <a:pt x="300" y="2432"/>
                  </a:cubicBezTo>
                  <a:cubicBezTo>
                    <a:pt x="25" y="2536"/>
                    <a:pt x="1" y="2846"/>
                    <a:pt x="223" y="3018"/>
                  </a:cubicBezTo>
                  <a:cubicBezTo>
                    <a:pt x="702" y="3388"/>
                    <a:pt x="1169" y="3763"/>
                    <a:pt x="1673" y="4093"/>
                  </a:cubicBezTo>
                  <a:cubicBezTo>
                    <a:pt x="3491" y="5760"/>
                    <a:pt x="5144" y="7550"/>
                    <a:pt x="6623" y="9541"/>
                  </a:cubicBezTo>
                  <a:cubicBezTo>
                    <a:pt x="6713" y="9781"/>
                    <a:pt x="6797" y="10028"/>
                    <a:pt x="6867" y="10287"/>
                  </a:cubicBezTo>
                  <a:cubicBezTo>
                    <a:pt x="6892" y="10382"/>
                    <a:pt x="6963" y="10423"/>
                    <a:pt x="7035" y="10423"/>
                  </a:cubicBezTo>
                  <a:cubicBezTo>
                    <a:pt x="7146" y="10423"/>
                    <a:pt x="7261" y="10329"/>
                    <a:pt x="7234" y="10186"/>
                  </a:cubicBezTo>
                  <a:cubicBezTo>
                    <a:pt x="7224" y="10130"/>
                    <a:pt x="7207" y="10076"/>
                    <a:pt x="7196" y="10021"/>
                  </a:cubicBezTo>
                  <a:cubicBezTo>
                    <a:pt x="7219" y="10016"/>
                    <a:pt x="7243" y="10009"/>
                    <a:pt x="7264" y="9998"/>
                  </a:cubicBezTo>
                  <a:cubicBezTo>
                    <a:pt x="9998" y="8390"/>
                    <a:pt x="12869" y="7216"/>
                    <a:pt x="15954" y="6481"/>
                  </a:cubicBezTo>
                  <a:cubicBezTo>
                    <a:pt x="16193" y="6424"/>
                    <a:pt x="16235" y="6133"/>
                    <a:pt x="16091" y="5967"/>
                  </a:cubicBezTo>
                  <a:cubicBezTo>
                    <a:pt x="14926" y="4637"/>
                    <a:pt x="13744" y="3322"/>
                    <a:pt x="12545" y="2023"/>
                  </a:cubicBezTo>
                  <a:cubicBezTo>
                    <a:pt x="11928" y="1357"/>
                    <a:pt x="11266" y="350"/>
                    <a:pt x="10341" y="98"/>
                  </a:cubicBezTo>
                  <a:cubicBezTo>
                    <a:pt x="10087" y="29"/>
                    <a:pt x="9811" y="0"/>
                    <a:pt x="9522"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6" name="Google Shape;243;p34"/>
            <p:cNvSpPr/>
            <p:nvPr/>
          </p:nvSpPr>
          <p:spPr>
            <a:xfrm>
              <a:off x="2739725" y="878000"/>
              <a:ext cx="265375" cy="114400"/>
            </a:xfrm>
            <a:custGeom>
              <a:avLst/>
              <a:gdLst/>
              <a:ahLst/>
              <a:cxnLst/>
              <a:rect l="l" t="t" r="r" b="b"/>
              <a:pathLst>
                <a:path w="10615" h="4576" extrusionOk="0">
                  <a:moveTo>
                    <a:pt x="8807" y="0"/>
                  </a:moveTo>
                  <a:cubicBezTo>
                    <a:pt x="5620" y="0"/>
                    <a:pt x="1581" y="1966"/>
                    <a:pt x="54" y="4386"/>
                  </a:cubicBezTo>
                  <a:cubicBezTo>
                    <a:pt x="1" y="4471"/>
                    <a:pt x="79" y="4576"/>
                    <a:pt x="166" y="4576"/>
                  </a:cubicBezTo>
                  <a:cubicBezTo>
                    <a:pt x="186" y="4576"/>
                    <a:pt x="207" y="4570"/>
                    <a:pt x="226" y="4558"/>
                  </a:cubicBezTo>
                  <a:cubicBezTo>
                    <a:pt x="1875" y="3508"/>
                    <a:pt x="3258" y="2278"/>
                    <a:pt x="5131" y="1591"/>
                  </a:cubicBezTo>
                  <a:cubicBezTo>
                    <a:pt x="6861" y="957"/>
                    <a:pt x="8587" y="1026"/>
                    <a:pt x="10351" y="694"/>
                  </a:cubicBezTo>
                  <a:cubicBezTo>
                    <a:pt x="10615" y="644"/>
                    <a:pt x="10595" y="242"/>
                    <a:pt x="10351" y="180"/>
                  </a:cubicBezTo>
                  <a:cubicBezTo>
                    <a:pt x="9872" y="58"/>
                    <a:pt x="9352" y="0"/>
                    <a:pt x="8807" y="0"/>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7" name="Google Shape;244;p34"/>
            <p:cNvSpPr/>
            <p:nvPr/>
          </p:nvSpPr>
          <p:spPr>
            <a:xfrm>
              <a:off x="2783475" y="946275"/>
              <a:ext cx="254775" cy="113000"/>
            </a:xfrm>
            <a:custGeom>
              <a:avLst/>
              <a:gdLst/>
              <a:ahLst/>
              <a:cxnLst/>
              <a:rect l="l" t="t" r="r" b="b"/>
              <a:pathLst>
                <a:path w="10191" h="4520" extrusionOk="0">
                  <a:moveTo>
                    <a:pt x="9024" y="1"/>
                  </a:moveTo>
                  <a:cubicBezTo>
                    <a:pt x="7296" y="1"/>
                    <a:pt x="5453" y="625"/>
                    <a:pt x="3919" y="1282"/>
                  </a:cubicBezTo>
                  <a:cubicBezTo>
                    <a:pt x="2789" y="1765"/>
                    <a:pt x="261" y="2658"/>
                    <a:pt x="23" y="4060"/>
                  </a:cubicBezTo>
                  <a:cubicBezTo>
                    <a:pt x="1" y="4188"/>
                    <a:pt x="41" y="4285"/>
                    <a:pt x="145" y="4359"/>
                  </a:cubicBezTo>
                  <a:lnTo>
                    <a:pt x="328" y="4490"/>
                  </a:lnTo>
                  <a:cubicBezTo>
                    <a:pt x="356" y="4510"/>
                    <a:pt x="386" y="4519"/>
                    <a:pt x="416" y="4519"/>
                  </a:cubicBezTo>
                  <a:cubicBezTo>
                    <a:pt x="528" y="4519"/>
                    <a:pt x="634" y="4397"/>
                    <a:pt x="599" y="4281"/>
                  </a:cubicBezTo>
                  <a:cubicBezTo>
                    <a:pt x="310" y="3333"/>
                    <a:pt x="4773" y="1735"/>
                    <a:pt x="5289" y="1569"/>
                  </a:cubicBezTo>
                  <a:cubicBezTo>
                    <a:pt x="6773" y="1093"/>
                    <a:pt x="8295" y="1027"/>
                    <a:pt x="9799" y="688"/>
                  </a:cubicBezTo>
                  <a:cubicBezTo>
                    <a:pt x="10190" y="600"/>
                    <a:pt x="10059" y="73"/>
                    <a:pt x="9711" y="36"/>
                  </a:cubicBezTo>
                  <a:cubicBezTo>
                    <a:pt x="9485" y="12"/>
                    <a:pt x="9255" y="1"/>
                    <a:pt x="9024" y="1"/>
                  </a:cubicBezTo>
                  <a:close/>
                </a:path>
              </a:pathLst>
            </a:custGeom>
            <a:solidFill>
              <a:schemeClr val="dk2"/>
            </a:solidFill>
            <a:ln>
              <a:noFill/>
            </a:ln>
          </p:spPr>
          <p:txBody>
            <a:bodyPr spcFirstLastPara="1" wrap="square" lIns="91425" tIns="91425" rIns="91425" bIns="91425" anchor="ctr" anchorCtr="0">
              <a:noAutofit/>
            </a:bodyPr>
            <a:lstStyle/>
            <a:p>
              <a:endParaRPr/>
            </a:p>
          </p:txBody>
        </p:sp>
        <p:sp>
          <p:nvSpPr>
            <p:cNvPr id="28" name="Google Shape;245;p34"/>
            <p:cNvSpPr/>
            <p:nvPr/>
          </p:nvSpPr>
          <p:spPr>
            <a:xfrm>
              <a:off x="2839925" y="1007825"/>
              <a:ext cx="259925" cy="117700"/>
            </a:xfrm>
            <a:custGeom>
              <a:avLst/>
              <a:gdLst/>
              <a:ahLst/>
              <a:cxnLst/>
              <a:rect l="l" t="t" r="r" b="b"/>
              <a:pathLst>
                <a:path w="10397" h="4708" extrusionOk="0">
                  <a:moveTo>
                    <a:pt x="9045" y="1"/>
                  </a:moveTo>
                  <a:cubicBezTo>
                    <a:pt x="5729" y="1"/>
                    <a:pt x="2019" y="2104"/>
                    <a:pt x="58" y="4551"/>
                  </a:cubicBezTo>
                  <a:cubicBezTo>
                    <a:pt x="0" y="4623"/>
                    <a:pt x="54" y="4707"/>
                    <a:pt x="124" y="4707"/>
                  </a:cubicBezTo>
                  <a:cubicBezTo>
                    <a:pt x="145" y="4707"/>
                    <a:pt x="167" y="4700"/>
                    <a:pt x="188" y="4683"/>
                  </a:cubicBezTo>
                  <a:cubicBezTo>
                    <a:pt x="1738" y="3418"/>
                    <a:pt x="3324" y="2289"/>
                    <a:pt x="5224" y="1613"/>
                  </a:cubicBezTo>
                  <a:cubicBezTo>
                    <a:pt x="6821" y="1047"/>
                    <a:pt x="8433" y="1014"/>
                    <a:pt x="10074" y="712"/>
                  </a:cubicBezTo>
                  <a:cubicBezTo>
                    <a:pt x="10385" y="655"/>
                    <a:pt x="10396" y="120"/>
                    <a:pt x="10074" y="73"/>
                  </a:cubicBezTo>
                  <a:cubicBezTo>
                    <a:pt x="9737" y="24"/>
                    <a:pt x="9393" y="1"/>
                    <a:pt x="9045" y="1"/>
                  </a:cubicBezTo>
                  <a:close/>
                </a:path>
              </a:pathLst>
            </a:custGeom>
            <a:solidFill>
              <a:schemeClr val="dk2"/>
            </a:solidFill>
            <a:ln>
              <a:noFill/>
            </a:ln>
          </p:spPr>
          <p:txBody>
            <a:bodyPr spcFirstLastPara="1" wrap="square" lIns="91425" tIns="91425" rIns="91425" bIns="91425" anchor="ctr" anchorCtr="0">
              <a:noAutofit/>
            </a:bodyPr>
            <a:lstStyle/>
            <a:p>
              <a:endParaRPr/>
            </a:p>
          </p:txBody>
        </p:sp>
      </p:grpSp>
      <p:sp>
        <p:nvSpPr>
          <p:cNvPr id="4" name="Rectangle 3"/>
          <p:cNvSpPr/>
          <p:nvPr/>
        </p:nvSpPr>
        <p:spPr>
          <a:xfrm>
            <a:off x="978095" y="1610219"/>
            <a:ext cx="5148033" cy="2631170"/>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vi-VN" sz="1600">
                <a:solidFill>
                  <a:srgbClr val="7030A0"/>
                </a:solidFill>
                <a:latin typeface="SVN-DK Clochard" panose="02000000000000000000" pitchFamily="50" charset="0"/>
              </a:rPr>
              <a:t>Trong bước cuối cùng, hãy thiết lập một quy trình để theo dõi từng rủi ro khi dự án của bạn bắt đầu. Bạn có thể làm điều này bằng cách phân công các thành viên trong nhóm theo dõi những rủi ro cụ thể và giảm thiểu chúng. </a:t>
            </a:r>
            <a:endParaRPr lang="en-US" sz="1600" smtClean="0">
              <a:solidFill>
                <a:srgbClr val="7030A0"/>
              </a:solidFill>
              <a:latin typeface="SVN-DK Clochard" panose="02000000000000000000" pitchFamily="50" charset="0"/>
            </a:endParaRPr>
          </a:p>
          <a:p>
            <a:pPr marL="285750" indent="-285750" algn="just">
              <a:lnSpc>
                <a:spcPct val="150000"/>
              </a:lnSpc>
              <a:buFont typeface="Arial" panose="020B0604020202020204" pitchFamily="34" charset="0"/>
              <a:buChar char="•"/>
            </a:pPr>
            <a:r>
              <a:rPr lang="vi-VN" sz="1600" smtClean="0">
                <a:solidFill>
                  <a:srgbClr val="00B050"/>
                </a:solidFill>
                <a:latin typeface="SVN-DK Clochard" panose="02000000000000000000" pitchFamily="50" charset="0"/>
              </a:rPr>
              <a:t>Điều </a:t>
            </a:r>
            <a:r>
              <a:rPr lang="vi-VN" sz="1600">
                <a:solidFill>
                  <a:srgbClr val="00B050"/>
                </a:solidFill>
                <a:latin typeface="SVN-DK Clochard" panose="02000000000000000000" pitchFamily="50" charset="0"/>
              </a:rPr>
              <a:t>này đảm bảo rằng bạn sẽ luôn có ý thức về nơi có rủi ro và khả năng xảy ra của chúng, vì vậy bạn sẽ sẵn sàng đối phó với chúng nếu chúng xảy ra.</a:t>
            </a:r>
            <a:endParaRPr lang="en-US" sz="1600">
              <a:solidFill>
                <a:srgbClr val="00B050"/>
              </a:solidFill>
            </a:endParaRPr>
          </a:p>
        </p:txBody>
      </p:sp>
    </p:spTree>
    <p:extLst>
      <p:ext uri="{BB962C8B-B14F-4D97-AF65-F5344CB8AC3E}">
        <p14:creationId xmlns:p14="http://schemas.microsoft.com/office/powerpoint/2010/main" val="31140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50"/>
                                        <p:tgtEl>
                                          <p:spTgt spid="4">
                                            <p:txEl>
                                              <p:pRg st="0" end="0"/>
                                            </p:txEl>
                                          </p:spTgt>
                                        </p:tgtEl>
                                      </p:cBhvr>
                                    </p:animEffect>
                                    <p:anim calcmode="lin" valueType="num">
                                      <p:cBhvr>
                                        <p:cTn id="8"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7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49"/>
          <p:cNvSpPr txBox="1">
            <a:spLocks noGrp="1"/>
          </p:cNvSpPr>
          <p:nvPr>
            <p:ph type="title"/>
          </p:nvPr>
        </p:nvSpPr>
        <p:spPr>
          <a:xfrm>
            <a:off x="1165050" y="711175"/>
            <a:ext cx="4527900" cy="759406"/>
          </a:xfrm>
          <a:prstGeom prst="rect">
            <a:avLst/>
          </a:prstGeom>
        </p:spPr>
        <p:txBody>
          <a:bodyPr spcFirstLastPara="1" wrap="square" lIns="91425" tIns="91425" rIns="91425" bIns="91425" anchor="t" anchorCtr="0">
            <a:noAutofit/>
          </a:bodyPr>
          <a:lstStyle/>
          <a:p>
            <a:r>
              <a:rPr lang="en-US">
                <a:latin typeface="SVN-DK Clochard" panose="02000000000000000000" pitchFamily="50" charset="0"/>
              </a:rPr>
              <a:t>5 Mẹo để </a:t>
            </a:r>
            <a:r>
              <a:rPr lang="en-US" smtClean="0">
                <a:latin typeface="SVN-DK Clochard" panose="02000000000000000000" pitchFamily="50" charset="0"/>
              </a:rPr>
              <a:t>giảm </a:t>
            </a:r>
            <a:r>
              <a:rPr lang="en-US">
                <a:latin typeface="SVN-DK Clochard" panose="02000000000000000000" pitchFamily="50" charset="0"/>
              </a:rPr>
              <a:t>thiểu và </a:t>
            </a:r>
            <a:r>
              <a:rPr lang="en-US" smtClean="0">
                <a:latin typeface="SVN-DK Clochard" panose="02000000000000000000" pitchFamily="50" charset="0"/>
              </a:rPr>
              <a:t>quản </a:t>
            </a:r>
            <a:r>
              <a:rPr lang="en-US">
                <a:latin typeface="SVN-DK Clochard" panose="02000000000000000000" pitchFamily="50" charset="0"/>
              </a:rPr>
              <a:t>lý </a:t>
            </a:r>
            <a:r>
              <a:rPr lang="en-US" smtClean="0">
                <a:latin typeface="SVN-DK Clochard" panose="02000000000000000000" pitchFamily="50" charset="0"/>
              </a:rPr>
              <a:t>rủi </a:t>
            </a:r>
            <a:r>
              <a:rPr lang="en-US">
                <a:latin typeface="SVN-DK Clochard" panose="02000000000000000000" pitchFamily="50" charset="0"/>
              </a:rPr>
              <a:t>ro</a:t>
            </a:r>
            <a:endParaRPr>
              <a:latin typeface="SVN-DK Clochard" panose="02000000000000000000" pitchFamily="50" charset="0"/>
            </a:endParaRPr>
          </a:p>
        </p:txBody>
      </p:sp>
      <p:sp>
        <p:nvSpPr>
          <p:cNvPr id="499" name="Google Shape;499;p49"/>
          <p:cNvSpPr txBox="1">
            <a:spLocks noGrp="1"/>
          </p:cNvSpPr>
          <p:nvPr>
            <p:ph type="title" idx="2"/>
          </p:nvPr>
        </p:nvSpPr>
        <p:spPr>
          <a:xfrm>
            <a:off x="855761" y="2249925"/>
            <a:ext cx="1908900" cy="488400"/>
          </a:xfrm>
          <a:prstGeom prst="rect">
            <a:avLst/>
          </a:prstGeom>
        </p:spPr>
        <p:txBody>
          <a:bodyPr spcFirstLastPara="1" wrap="square" lIns="91425" tIns="91425" rIns="91425" bIns="91425" anchor="b" anchorCtr="0">
            <a:noAutofit/>
          </a:bodyPr>
          <a:lstStyle/>
          <a:p>
            <a:r>
              <a:rPr lang="en-US">
                <a:latin typeface="SVN-DK Clochard" panose="02000000000000000000" pitchFamily="50" charset="0"/>
              </a:rPr>
              <a:t>Tạo một kế hoạch quản lý rủi ro.</a:t>
            </a:r>
            <a:endParaRPr>
              <a:latin typeface="SVN-DK Clochard" panose="02000000000000000000" pitchFamily="50" charset="0"/>
            </a:endParaRPr>
          </a:p>
        </p:txBody>
      </p:sp>
      <p:sp>
        <p:nvSpPr>
          <p:cNvPr id="501" name="Google Shape;501;p49"/>
          <p:cNvSpPr txBox="1">
            <a:spLocks noGrp="1"/>
          </p:cNvSpPr>
          <p:nvPr>
            <p:ph type="title" idx="3"/>
          </p:nvPr>
        </p:nvSpPr>
        <p:spPr>
          <a:xfrm>
            <a:off x="2764661" y="2235753"/>
            <a:ext cx="1908900" cy="488400"/>
          </a:xfrm>
          <a:prstGeom prst="rect">
            <a:avLst/>
          </a:prstGeom>
        </p:spPr>
        <p:txBody>
          <a:bodyPr spcFirstLastPara="1" wrap="square" lIns="91425" tIns="91425" rIns="91425" bIns="91425" anchor="b" anchorCtr="0">
            <a:noAutofit/>
          </a:bodyPr>
          <a:lstStyle/>
          <a:p>
            <a:r>
              <a:rPr lang="en-US">
                <a:latin typeface="SVN-DK Clochard" panose="02000000000000000000" pitchFamily="50" charset="0"/>
              </a:rPr>
              <a:t>Luôn cập nhật sổ đăng ký rủi ro của bạn.</a:t>
            </a:r>
            <a:endParaRPr>
              <a:latin typeface="SVN-DK Clochard" panose="02000000000000000000" pitchFamily="50" charset="0"/>
            </a:endParaRPr>
          </a:p>
        </p:txBody>
      </p:sp>
      <p:sp>
        <p:nvSpPr>
          <p:cNvPr id="503" name="Google Shape;503;p49"/>
          <p:cNvSpPr txBox="1">
            <a:spLocks noGrp="1"/>
          </p:cNvSpPr>
          <p:nvPr>
            <p:ph type="title" idx="5"/>
          </p:nvPr>
        </p:nvSpPr>
        <p:spPr>
          <a:xfrm>
            <a:off x="4583359" y="2005725"/>
            <a:ext cx="1908900" cy="488400"/>
          </a:xfrm>
          <a:prstGeom prst="rect">
            <a:avLst/>
          </a:prstGeom>
        </p:spPr>
        <p:txBody>
          <a:bodyPr spcFirstLastPara="1" wrap="square" lIns="91425" tIns="91425" rIns="91425" bIns="91425" anchor="b" anchorCtr="0">
            <a:noAutofit/>
          </a:bodyPr>
          <a:lstStyle/>
          <a:p>
            <a:r>
              <a:rPr lang="en-US">
                <a:latin typeface="SVN-DK Clochard" panose="02000000000000000000" pitchFamily="50" charset="0"/>
              </a:rPr>
              <a:t> Hiểu sự kiện rủi ro.</a:t>
            </a:r>
            <a:endParaRPr>
              <a:latin typeface="SVN-DK Clochard" panose="02000000000000000000" pitchFamily="50" charset="0"/>
            </a:endParaRPr>
          </a:p>
        </p:txBody>
      </p:sp>
      <p:sp>
        <p:nvSpPr>
          <p:cNvPr id="505" name="Google Shape;505;p49"/>
          <p:cNvSpPr txBox="1">
            <a:spLocks noGrp="1"/>
          </p:cNvSpPr>
          <p:nvPr>
            <p:ph type="title" idx="7"/>
          </p:nvPr>
        </p:nvSpPr>
        <p:spPr>
          <a:xfrm>
            <a:off x="1229248" y="3663725"/>
            <a:ext cx="1908900" cy="488400"/>
          </a:xfrm>
          <a:prstGeom prst="rect">
            <a:avLst/>
          </a:prstGeom>
        </p:spPr>
        <p:txBody>
          <a:bodyPr spcFirstLastPara="1" wrap="square" lIns="91425" tIns="91425" rIns="91425" bIns="91425" anchor="b" anchorCtr="0">
            <a:noAutofit/>
          </a:bodyPr>
          <a:lstStyle/>
          <a:p>
            <a:r>
              <a:rPr lang="en-US">
                <a:latin typeface="SVN-DK Clochard" panose="02000000000000000000" pitchFamily="50" charset="0"/>
              </a:rPr>
              <a:t>Hãy chủ động thay vì phản ứng.</a:t>
            </a:r>
            <a:endParaRPr>
              <a:latin typeface="SVN-DK Clochard" panose="02000000000000000000" pitchFamily="50" charset="0"/>
            </a:endParaRPr>
          </a:p>
        </p:txBody>
      </p:sp>
      <p:sp>
        <p:nvSpPr>
          <p:cNvPr id="509" name="Google Shape;509;p49"/>
          <p:cNvSpPr txBox="1">
            <a:spLocks noGrp="1"/>
          </p:cNvSpPr>
          <p:nvPr>
            <p:ph type="title" idx="14"/>
          </p:nvPr>
        </p:nvSpPr>
        <p:spPr>
          <a:xfrm>
            <a:off x="4016431" y="3663725"/>
            <a:ext cx="1908900" cy="488400"/>
          </a:xfrm>
          <a:prstGeom prst="rect">
            <a:avLst/>
          </a:prstGeom>
        </p:spPr>
        <p:txBody>
          <a:bodyPr spcFirstLastPara="1" wrap="square" lIns="91425" tIns="91425" rIns="91425" bIns="91425" anchor="b" anchorCtr="0">
            <a:noAutofit/>
          </a:bodyPr>
          <a:lstStyle/>
          <a:p>
            <a:r>
              <a:rPr lang="en-US">
                <a:latin typeface="SVN-DK Clochard" panose="02000000000000000000" pitchFamily="50" charset="0"/>
              </a:rPr>
              <a:t>Phát triển kỹ năng quản lý dự án của bạn</a:t>
            </a:r>
            <a:endParaRPr>
              <a:latin typeface="SVN-DK Clochard" panose="02000000000000000000" pitchFamily="50" charset="0"/>
            </a:endParaRPr>
          </a:p>
        </p:txBody>
      </p:sp>
      <p:pic>
        <p:nvPicPr>
          <p:cNvPr id="511" name="Google Shape;511;p49"/>
          <p:cNvPicPr preferRelativeResize="0"/>
          <p:nvPr/>
        </p:nvPicPr>
        <p:blipFill rotWithShape="1">
          <a:blip r:embed="rId3">
            <a:alphaModFix/>
          </a:blip>
          <a:srcRect t="16970" r="8892" b="21025"/>
          <a:stretch/>
        </p:blipFill>
        <p:spPr>
          <a:xfrm rot="-5400000">
            <a:off x="-477600" y="481373"/>
            <a:ext cx="2036850" cy="810276"/>
          </a:xfrm>
          <a:prstGeom prst="rect">
            <a:avLst/>
          </a:prstGeom>
          <a:noFill/>
          <a:ln>
            <a:noFill/>
          </a:ln>
        </p:spPr>
      </p:pic>
    </p:spTree>
    <p:extLst>
      <p:ext uri="{BB962C8B-B14F-4D97-AF65-F5344CB8AC3E}">
        <p14:creationId xmlns:p14="http://schemas.microsoft.com/office/powerpoint/2010/main" val="311418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99"/>
                                        </p:tgtEl>
                                        <p:attrNameLst>
                                          <p:attrName>style.visibility</p:attrName>
                                        </p:attrNameLst>
                                      </p:cBhvr>
                                      <p:to>
                                        <p:strVal val="visible"/>
                                      </p:to>
                                    </p:set>
                                    <p:animEffect transition="in" filter="fade">
                                      <p:cBhvr>
                                        <p:cTn id="7" dur="1250"/>
                                        <p:tgtEl>
                                          <p:spTgt spid="499"/>
                                        </p:tgtEl>
                                      </p:cBhvr>
                                    </p:animEffect>
                                    <p:anim calcmode="lin" valueType="num">
                                      <p:cBhvr>
                                        <p:cTn id="8" dur="1250" fill="hold"/>
                                        <p:tgtEl>
                                          <p:spTgt spid="499"/>
                                        </p:tgtEl>
                                        <p:attrNameLst>
                                          <p:attrName>ppt_x</p:attrName>
                                        </p:attrNameLst>
                                      </p:cBhvr>
                                      <p:tavLst>
                                        <p:tav tm="0">
                                          <p:val>
                                            <p:strVal val="#ppt_x"/>
                                          </p:val>
                                        </p:tav>
                                        <p:tav tm="100000">
                                          <p:val>
                                            <p:strVal val="#ppt_x"/>
                                          </p:val>
                                        </p:tav>
                                      </p:tavLst>
                                    </p:anim>
                                    <p:anim calcmode="lin" valueType="num">
                                      <p:cBhvr>
                                        <p:cTn id="9" dur="1250" fill="hold"/>
                                        <p:tgtEl>
                                          <p:spTgt spid="49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501"/>
                                        </p:tgtEl>
                                        <p:attrNameLst>
                                          <p:attrName>style.visibility</p:attrName>
                                        </p:attrNameLst>
                                      </p:cBhvr>
                                      <p:to>
                                        <p:strVal val="visible"/>
                                      </p:to>
                                    </p:set>
                                    <p:animEffect transition="in" filter="circle(in)">
                                      <p:cBhvr>
                                        <p:cTn id="14" dur="1250"/>
                                        <p:tgtEl>
                                          <p:spTgt spid="501"/>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03"/>
                                        </p:tgtEl>
                                        <p:attrNameLst>
                                          <p:attrName>style.visibility</p:attrName>
                                        </p:attrNameLst>
                                      </p:cBhvr>
                                      <p:to>
                                        <p:strVal val="visible"/>
                                      </p:to>
                                    </p:set>
                                    <p:anim calcmode="lin" valueType="num">
                                      <p:cBhvr additive="base">
                                        <p:cTn id="19" dur="1250" fill="hold"/>
                                        <p:tgtEl>
                                          <p:spTgt spid="503"/>
                                        </p:tgtEl>
                                        <p:attrNameLst>
                                          <p:attrName>ppt_x</p:attrName>
                                        </p:attrNameLst>
                                      </p:cBhvr>
                                      <p:tavLst>
                                        <p:tav tm="0">
                                          <p:val>
                                            <p:strVal val="#ppt_x"/>
                                          </p:val>
                                        </p:tav>
                                        <p:tav tm="100000">
                                          <p:val>
                                            <p:strVal val="#ppt_x"/>
                                          </p:val>
                                        </p:tav>
                                      </p:tavLst>
                                    </p:anim>
                                    <p:anim calcmode="lin" valueType="num">
                                      <p:cBhvr additive="base">
                                        <p:cTn id="20" dur="1250" fill="hold"/>
                                        <p:tgtEl>
                                          <p:spTgt spid="50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05"/>
                                        </p:tgtEl>
                                        <p:attrNameLst>
                                          <p:attrName>style.visibility</p:attrName>
                                        </p:attrNameLst>
                                      </p:cBhvr>
                                      <p:to>
                                        <p:strVal val="visible"/>
                                      </p:to>
                                    </p:set>
                                    <p:animEffect transition="in" filter="fade">
                                      <p:cBhvr>
                                        <p:cTn id="25" dur="1250"/>
                                        <p:tgtEl>
                                          <p:spTgt spid="505"/>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509"/>
                                        </p:tgtEl>
                                        <p:attrNameLst>
                                          <p:attrName>style.visibility</p:attrName>
                                        </p:attrNameLst>
                                      </p:cBhvr>
                                      <p:to>
                                        <p:strVal val="visible"/>
                                      </p:to>
                                    </p:set>
                                    <p:animEffect transition="in" filter="wheel(1)">
                                      <p:cBhvr>
                                        <p:cTn id="30" dur="1250"/>
                                        <p:tgtEl>
                                          <p:spTgt spid="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 grpId="0"/>
      <p:bldP spid="501" grpId="0"/>
      <p:bldP spid="503" grpId="0"/>
      <p:bldP spid="505" grpId="0"/>
      <p:bldP spid="50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body" idx="1"/>
          </p:nvPr>
        </p:nvSpPr>
        <p:spPr>
          <a:xfrm>
            <a:off x="507611" y="1509137"/>
            <a:ext cx="2628192" cy="3519935"/>
          </a:xfrm>
          <a:prstGeom prst="rect">
            <a:avLst/>
          </a:prstGeom>
          <a:noFill/>
          <a:ln>
            <a:noFill/>
          </a:ln>
        </p:spPr>
        <p:txBody>
          <a:bodyPr spcFirstLastPara="1" wrap="square" lIns="91425" tIns="91425" rIns="91425" bIns="91425" anchor="t" anchorCtr="0">
            <a:noAutofit/>
          </a:bodyPr>
          <a:lstStyle/>
          <a:p>
            <a:pPr marL="0" indent="0" algn="just">
              <a:spcAft>
                <a:spcPts val="1600"/>
              </a:spcAft>
              <a:buNone/>
            </a:pPr>
            <a:r>
              <a:rPr lang="vi-VN" sz="1800">
                <a:solidFill>
                  <a:srgbClr val="0070C0"/>
                </a:solidFill>
                <a:latin typeface="SVN-DK Clochard" panose="02000000000000000000" pitchFamily="50" charset="0"/>
              </a:rPr>
              <a:t>Bất kỳ ai có kinh nghiệm quản lý dự án đều biết rằng một kế hoạch dự án mạnh mẽ đóng vai trò quan trọng như thế nào đối với sự thành công của nỗ lực. </a:t>
            </a:r>
            <a:endParaRPr lang="en-US" sz="1800" smtClean="0">
              <a:solidFill>
                <a:srgbClr val="0070C0"/>
              </a:solidFill>
              <a:latin typeface="SVN-DK Clochard" panose="02000000000000000000" pitchFamily="50" charset="0"/>
            </a:endParaRPr>
          </a:p>
          <a:p>
            <a:pPr marL="0" indent="0" algn="just">
              <a:spcAft>
                <a:spcPts val="1600"/>
              </a:spcAft>
              <a:buNone/>
            </a:pPr>
            <a:r>
              <a:rPr lang="vi-VN" sz="1800" smtClean="0">
                <a:latin typeface="SVN-DK Clochard" panose="02000000000000000000" pitchFamily="50" charset="0"/>
              </a:rPr>
              <a:t>Có </a:t>
            </a:r>
            <a:r>
              <a:rPr lang="vi-VN" sz="1800">
                <a:latin typeface="SVN-DK Clochard" panose="02000000000000000000" pitchFamily="50" charset="0"/>
              </a:rPr>
              <a:t>nhiều kế hoạch phụ trợ thường được bao gồm trong kế hoạch này, bao gồm cả kế hoạch quản lý rủi ro</a:t>
            </a:r>
            <a:endParaRPr sz="1800">
              <a:latin typeface="SVN-DK Clochard" panose="02000000000000000000" pitchFamily="50" charset="0"/>
            </a:endParaRPr>
          </a:p>
        </p:txBody>
      </p:sp>
      <p:sp>
        <p:nvSpPr>
          <p:cNvPr id="221" name="Google Shape;221;p33"/>
          <p:cNvSpPr txBox="1">
            <a:spLocks noGrp="1"/>
          </p:cNvSpPr>
          <p:nvPr>
            <p:ph type="title"/>
          </p:nvPr>
        </p:nvSpPr>
        <p:spPr>
          <a:xfrm>
            <a:off x="419764" y="453085"/>
            <a:ext cx="2933122" cy="572700"/>
          </a:xfrm>
          <a:prstGeom prst="rect">
            <a:avLst/>
          </a:prstGeom>
        </p:spPr>
        <p:txBody>
          <a:bodyPr spcFirstLastPara="1" wrap="square" lIns="91425" tIns="91425" rIns="91425" bIns="91425" anchor="t" anchorCtr="0">
            <a:noAutofit/>
          </a:bodyPr>
          <a:lstStyle/>
          <a:p>
            <a:r>
              <a:rPr lang="en-US" sz="2400">
                <a:latin typeface="SVN-DK Clochard" panose="02000000000000000000" pitchFamily="50" charset="0"/>
              </a:rPr>
              <a:t>Tạo một kế hoạch quản lý rủi ro</a:t>
            </a:r>
            <a:endParaRPr sz="2400">
              <a:latin typeface="SVN-DK Clochard" panose="02000000000000000000" pitchFamily="50" charset="0"/>
            </a:endParaRPr>
          </a:p>
        </p:txBody>
      </p:sp>
      <p:pic>
        <p:nvPicPr>
          <p:cNvPr id="222" name="Google Shape;222;p33"/>
          <p:cNvPicPr preferRelativeResize="0"/>
          <p:nvPr/>
        </p:nvPicPr>
        <p:blipFill>
          <a:blip r:embed="rId3">
            <a:alphaModFix amt="56000"/>
          </a:blip>
          <a:stretch>
            <a:fillRect/>
          </a:stretch>
        </p:blipFill>
        <p:spPr>
          <a:xfrm rot="10800000">
            <a:off x="419763" y="1103649"/>
            <a:ext cx="2522539" cy="216331"/>
          </a:xfrm>
          <a:prstGeom prst="rect">
            <a:avLst/>
          </a:prstGeom>
          <a:noFill/>
          <a:ln>
            <a:noFill/>
          </a:ln>
        </p:spPr>
      </p:pic>
      <p:sp>
        <p:nvSpPr>
          <p:cNvPr id="224" name="Google Shape;224;p33"/>
          <p:cNvSpPr/>
          <p:nvPr/>
        </p:nvSpPr>
        <p:spPr>
          <a:xfrm rot="-391042">
            <a:off x="4522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endParaRPr/>
          </a:p>
        </p:txBody>
      </p:sp>
      <p:sp>
        <p:nvSpPr>
          <p:cNvPr id="226" name="Google Shape;226;p33"/>
          <p:cNvSpPr/>
          <p:nvPr/>
        </p:nvSpPr>
        <p:spPr>
          <a:xfrm rot="-2148808">
            <a:off x="4506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sp>
        <p:nvSpPr>
          <p:cNvPr id="227" name="Google Shape;227;p33"/>
          <p:cNvSpPr/>
          <p:nvPr/>
        </p:nvSpPr>
        <p:spPr>
          <a:xfrm>
            <a:off x="6306876" y="914337"/>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endParaRPr>
              <a:solidFill>
                <a:schemeClr val="dk2"/>
              </a:solidFill>
            </a:endParaRPr>
          </a:p>
        </p:txBody>
      </p:sp>
      <p:pic>
        <p:nvPicPr>
          <p:cNvPr id="228" name="Google Shape;228;p33"/>
          <p:cNvPicPr preferRelativeResize="0"/>
          <p:nvPr/>
        </p:nvPicPr>
        <p:blipFill>
          <a:blip r:embed="rId4">
            <a:alphaModFix amt="80000"/>
          </a:blip>
          <a:stretch>
            <a:fillRect/>
          </a:stretch>
        </p:blipFill>
        <p:spPr>
          <a:xfrm rot="6023610" flipH="1">
            <a:off x="3432756" y="2456754"/>
            <a:ext cx="1579416" cy="716443"/>
          </a:xfrm>
          <a:prstGeom prst="rect">
            <a:avLst/>
          </a:prstGeom>
          <a:noFill/>
          <a:ln>
            <a:noFill/>
          </a:ln>
        </p:spPr>
      </p:pic>
      <p:pic>
        <p:nvPicPr>
          <p:cNvPr id="3" name="Picture 2"/>
          <p:cNvPicPr>
            <a:picLocks noChangeAspect="1"/>
          </p:cNvPicPr>
          <p:nvPr/>
        </p:nvPicPr>
        <p:blipFill>
          <a:blip r:embed="rId5"/>
          <a:stretch>
            <a:fillRect/>
          </a:stretch>
        </p:blipFill>
        <p:spPr>
          <a:xfrm rot="19716732">
            <a:off x="4354046" y="2877195"/>
            <a:ext cx="2187155" cy="1458103"/>
          </a:xfrm>
          <a:prstGeom prst="rect">
            <a:avLst/>
          </a:prstGeom>
          <a:ln>
            <a:noFill/>
          </a:ln>
          <a:effectLst>
            <a:softEdge rad="112500"/>
          </a:effectLst>
        </p:spPr>
      </p:pic>
      <p:pic>
        <p:nvPicPr>
          <p:cNvPr id="4" name="Picture 3"/>
          <p:cNvPicPr>
            <a:picLocks noChangeAspect="1"/>
          </p:cNvPicPr>
          <p:nvPr/>
        </p:nvPicPr>
        <p:blipFill>
          <a:blip r:embed="rId6"/>
          <a:stretch>
            <a:fillRect/>
          </a:stretch>
        </p:blipFill>
        <p:spPr>
          <a:xfrm rot="20050495">
            <a:off x="4604479" y="998645"/>
            <a:ext cx="1789400" cy="12302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animEffect transition="in" filter="barn(inVertical)">
                                      <p:cBhvr>
                                        <p:cTn id="7" dur="500"/>
                                        <p:tgtEl>
                                          <p:spTgt spid="2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0">
                                            <p:txEl>
                                              <p:pRg st="1" end="1"/>
                                            </p:txEl>
                                          </p:spTgt>
                                        </p:tgtEl>
                                        <p:attrNameLst>
                                          <p:attrName>style.visibility</p:attrName>
                                        </p:attrNameLst>
                                      </p:cBhvr>
                                      <p:to>
                                        <p:strVal val="visible"/>
                                      </p:to>
                                    </p:set>
                                    <p:anim calcmode="lin" valueType="num">
                                      <p:cBhvr additive="base">
                                        <p:cTn id="12" dur="500" fill="hold"/>
                                        <p:tgtEl>
                                          <p:spTgt spid="220">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2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rot="19796358">
            <a:off x="4504686" y="2892090"/>
            <a:ext cx="2038029" cy="1528522"/>
          </a:xfrm>
          <a:prstGeom prst="rect">
            <a:avLst/>
          </a:prstGeom>
          <a:ln>
            <a:noFill/>
          </a:ln>
          <a:effectLst>
            <a:softEdge rad="112500"/>
          </a:effectLst>
        </p:spPr>
      </p:pic>
      <p:sp>
        <p:nvSpPr>
          <p:cNvPr id="220" name="Google Shape;220;p33"/>
          <p:cNvSpPr txBox="1">
            <a:spLocks noGrp="1"/>
          </p:cNvSpPr>
          <p:nvPr>
            <p:ph type="body" idx="1"/>
          </p:nvPr>
        </p:nvSpPr>
        <p:spPr>
          <a:xfrm>
            <a:off x="530338" y="1509137"/>
            <a:ext cx="2628192" cy="3519935"/>
          </a:xfrm>
          <a:prstGeom prst="rect">
            <a:avLst/>
          </a:prstGeom>
        </p:spPr>
        <p:txBody>
          <a:bodyPr spcFirstLastPara="1" wrap="square" lIns="91425" tIns="91425" rIns="91425" bIns="91425" anchor="t" anchorCtr="0">
            <a:noAutofit/>
          </a:bodyPr>
          <a:lstStyle/>
          <a:p>
            <a:pPr marL="0" indent="0" algn="just">
              <a:lnSpc>
                <a:spcPct val="150000"/>
              </a:lnSpc>
              <a:spcAft>
                <a:spcPts val="1600"/>
              </a:spcAft>
              <a:buNone/>
            </a:pPr>
            <a:r>
              <a:rPr lang="vi-VN" sz="1800">
                <a:solidFill>
                  <a:srgbClr val="00B050"/>
                </a:solidFill>
                <a:latin typeface="SVN-DK Clochard" panose="02000000000000000000" pitchFamily="50" charset="0"/>
              </a:rPr>
              <a:t>Sổ đăng ký rủi </a:t>
            </a:r>
            <a:r>
              <a:rPr lang="vi-VN" sz="1800" smtClean="0">
                <a:solidFill>
                  <a:srgbClr val="00B050"/>
                </a:solidFill>
                <a:latin typeface="SVN-DK Clochard" panose="02000000000000000000" pitchFamily="50" charset="0"/>
              </a:rPr>
              <a:t>ro</a:t>
            </a:r>
            <a:r>
              <a:rPr lang="en-US" sz="1800" smtClean="0">
                <a:solidFill>
                  <a:srgbClr val="00B050"/>
                </a:solidFill>
                <a:latin typeface="SVN-DK Clochard" panose="02000000000000000000" pitchFamily="50" charset="0"/>
              </a:rPr>
              <a:t> </a:t>
            </a:r>
            <a:r>
              <a:rPr lang="vi-VN" sz="1800" smtClean="0">
                <a:solidFill>
                  <a:srgbClr val="00B050"/>
                </a:solidFill>
                <a:latin typeface="SVN-DK Clochard" panose="02000000000000000000" pitchFamily="50" charset="0"/>
              </a:rPr>
              <a:t>có </a:t>
            </a:r>
            <a:r>
              <a:rPr lang="vi-VN" sz="1800">
                <a:solidFill>
                  <a:srgbClr val="00B050"/>
                </a:solidFill>
                <a:latin typeface="SVN-DK Clochard" panose="02000000000000000000" pitchFamily="50" charset="0"/>
              </a:rPr>
              <a:t>thể được kết hợp với kế hoạch quản lý rủi ro </a:t>
            </a:r>
            <a:r>
              <a:rPr lang="vi-VN" sz="1800" smtClean="0">
                <a:solidFill>
                  <a:srgbClr val="00B050"/>
                </a:solidFill>
                <a:latin typeface="SVN-DK Clochard" panose="02000000000000000000" pitchFamily="50" charset="0"/>
              </a:rPr>
              <a:t>hoặc </a:t>
            </a:r>
            <a:r>
              <a:rPr lang="vi-VN" sz="1800">
                <a:solidFill>
                  <a:srgbClr val="00B050"/>
                </a:solidFill>
                <a:latin typeface="SVN-DK Clochard" panose="02000000000000000000" pitchFamily="50" charset="0"/>
              </a:rPr>
              <a:t>một tài liệu riêng biệt, là danh sách tất cả các sự kiện rủi ro có thể xảy ra có khả năng ảnh hưởng đến dự án của bạn. </a:t>
            </a:r>
            <a:endParaRPr sz="1800">
              <a:solidFill>
                <a:srgbClr val="00B050"/>
              </a:solidFill>
              <a:latin typeface="SVN-DK Clochard" panose="02000000000000000000" pitchFamily="50" charset="0"/>
            </a:endParaRPr>
          </a:p>
        </p:txBody>
      </p:sp>
      <p:sp>
        <p:nvSpPr>
          <p:cNvPr id="221" name="Google Shape;221;p33"/>
          <p:cNvSpPr txBox="1">
            <a:spLocks noGrp="1"/>
          </p:cNvSpPr>
          <p:nvPr>
            <p:ph type="title"/>
          </p:nvPr>
        </p:nvSpPr>
        <p:spPr>
          <a:xfrm>
            <a:off x="419764" y="453085"/>
            <a:ext cx="2933122" cy="572700"/>
          </a:xfrm>
          <a:prstGeom prst="rect">
            <a:avLst/>
          </a:prstGeom>
        </p:spPr>
        <p:txBody>
          <a:bodyPr spcFirstLastPara="1" wrap="square" lIns="91425" tIns="91425" rIns="91425" bIns="91425" anchor="t" anchorCtr="0">
            <a:noAutofit/>
          </a:bodyPr>
          <a:lstStyle/>
          <a:p>
            <a:r>
              <a:rPr lang="en-US" sz="2400">
                <a:latin typeface="SVN-DK Clochard" panose="02000000000000000000" pitchFamily="50" charset="0"/>
              </a:rPr>
              <a:t>Luôn cập nhật sổ đăng ký rủi ro của bạn</a:t>
            </a:r>
            <a:endParaRPr sz="2400">
              <a:latin typeface="SVN-DK Clochard" panose="02000000000000000000" pitchFamily="50" charset="0"/>
            </a:endParaRPr>
          </a:p>
        </p:txBody>
      </p:sp>
      <p:pic>
        <p:nvPicPr>
          <p:cNvPr id="222" name="Google Shape;222;p33"/>
          <p:cNvPicPr preferRelativeResize="0"/>
          <p:nvPr/>
        </p:nvPicPr>
        <p:blipFill>
          <a:blip r:embed="rId4">
            <a:alphaModFix amt="56000"/>
          </a:blip>
          <a:stretch>
            <a:fillRect/>
          </a:stretch>
        </p:blipFill>
        <p:spPr>
          <a:xfrm rot="10800000">
            <a:off x="419763" y="1103649"/>
            <a:ext cx="2522539" cy="216331"/>
          </a:xfrm>
          <a:prstGeom prst="rect">
            <a:avLst/>
          </a:prstGeom>
          <a:noFill/>
          <a:ln>
            <a:noFill/>
          </a:ln>
        </p:spPr>
      </p:pic>
      <p:sp>
        <p:nvSpPr>
          <p:cNvPr id="224" name="Google Shape;224;p33"/>
          <p:cNvSpPr/>
          <p:nvPr/>
        </p:nvSpPr>
        <p:spPr>
          <a:xfrm rot="-391042">
            <a:off x="4522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endParaRPr/>
          </a:p>
        </p:txBody>
      </p:sp>
      <p:sp>
        <p:nvSpPr>
          <p:cNvPr id="226" name="Google Shape;226;p33"/>
          <p:cNvSpPr/>
          <p:nvPr/>
        </p:nvSpPr>
        <p:spPr>
          <a:xfrm rot="-2148808">
            <a:off x="4506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sp>
        <p:nvSpPr>
          <p:cNvPr id="227" name="Google Shape;227;p33"/>
          <p:cNvSpPr/>
          <p:nvPr/>
        </p:nvSpPr>
        <p:spPr>
          <a:xfrm>
            <a:off x="6306876" y="914337"/>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endParaRPr>
              <a:solidFill>
                <a:schemeClr val="dk2"/>
              </a:solidFill>
            </a:endParaRPr>
          </a:p>
        </p:txBody>
      </p:sp>
      <p:pic>
        <p:nvPicPr>
          <p:cNvPr id="228" name="Google Shape;228;p33"/>
          <p:cNvPicPr preferRelativeResize="0"/>
          <p:nvPr/>
        </p:nvPicPr>
        <p:blipFill>
          <a:blip r:embed="rId5">
            <a:alphaModFix amt="80000"/>
          </a:blip>
          <a:stretch>
            <a:fillRect/>
          </a:stretch>
        </p:blipFill>
        <p:spPr>
          <a:xfrm rot="6023610" flipH="1">
            <a:off x="3432756" y="2456754"/>
            <a:ext cx="1579416" cy="716443"/>
          </a:xfrm>
          <a:prstGeom prst="rect">
            <a:avLst/>
          </a:prstGeom>
          <a:noFill/>
          <a:ln>
            <a:noFill/>
          </a:ln>
        </p:spPr>
      </p:pic>
      <p:pic>
        <p:nvPicPr>
          <p:cNvPr id="3" name="Picture 2"/>
          <p:cNvPicPr>
            <a:picLocks noChangeAspect="1"/>
          </p:cNvPicPr>
          <p:nvPr/>
        </p:nvPicPr>
        <p:blipFill>
          <a:blip r:embed="rId6"/>
          <a:stretch>
            <a:fillRect/>
          </a:stretch>
        </p:blipFill>
        <p:spPr>
          <a:xfrm>
            <a:off x="4717278" y="888399"/>
            <a:ext cx="1589598" cy="1586494"/>
          </a:xfrm>
          <a:prstGeom prst="rect">
            <a:avLst/>
          </a:prstGeom>
        </p:spPr>
      </p:pic>
    </p:spTree>
    <p:extLst>
      <p:ext uri="{BB962C8B-B14F-4D97-AF65-F5344CB8AC3E}">
        <p14:creationId xmlns:p14="http://schemas.microsoft.com/office/powerpoint/2010/main" val="95456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animEffect transition="in" filter="barn(inVertical)">
                                      <p:cBhvr>
                                        <p:cTn id="7" dur="500"/>
                                        <p:tgtEl>
                                          <p:spTgt spid="2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rot="19796358">
            <a:off x="4504686" y="2892090"/>
            <a:ext cx="2038029" cy="1528522"/>
          </a:xfrm>
          <a:prstGeom prst="rect">
            <a:avLst/>
          </a:prstGeom>
          <a:ln>
            <a:noFill/>
          </a:ln>
          <a:effectLst>
            <a:softEdge rad="112500"/>
          </a:effectLst>
        </p:spPr>
      </p:pic>
      <p:sp>
        <p:nvSpPr>
          <p:cNvPr id="220" name="Google Shape;220;p33"/>
          <p:cNvSpPr txBox="1">
            <a:spLocks noGrp="1"/>
          </p:cNvSpPr>
          <p:nvPr>
            <p:ph type="body" idx="1"/>
          </p:nvPr>
        </p:nvSpPr>
        <p:spPr>
          <a:xfrm>
            <a:off x="530338" y="1509137"/>
            <a:ext cx="2628192" cy="3519935"/>
          </a:xfrm>
          <a:prstGeom prst="rect">
            <a:avLst/>
          </a:prstGeom>
        </p:spPr>
        <p:txBody>
          <a:bodyPr spcFirstLastPara="1" wrap="square" lIns="91425" tIns="91425" rIns="91425" bIns="91425" anchor="t" anchorCtr="0">
            <a:noAutofit/>
          </a:bodyPr>
          <a:lstStyle/>
          <a:p>
            <a:pPr marL="0" indent="0" algn="just">
              <a:lnSpc>
                <a:spcPct val="150000"/>
              </a:lnSpc>
              <a:spcAft>
                <a:spcPts val="1600"/>
              </a:spcAft>
              <a:buNone/>
            </a:pPr>
            <a:r>
              <a:rPr lang="en-US" sz="1800" smtClean="0">
                <a:solidFill>
                  <a:srgbClr val="0070C0"/>
                </a:solidFill>
                <a:latin typeface="SVN-DK Clochard" panose="02000000000000000000" pitchFamily="50" charset="0"/>
              </a:rPr>
              <a:t>Nó </a:t>
            </a:r>
            <a:r>
              <a:rPr lang="vi-VN" sz="1800" smtClean="0">
                <a:solidFill>
                  <a:srgbClr val="0070C0"/>
                </a:solidFill>
                <a:latin typeface="SVN-DK Clochard" panose="02000000000000000000" pitchFamily="50" charset="0"/>
              </a:rPr>
              <a:t>sẽ </a:t>
            </a:r>
            <a:r>
              <a:rPr lang="vi-VN" sz="1800">
                <a:solidFill>
                  <a:srgbClr val="0070C0"/>
                </a:solidFill>
                <a:latin typeface="SVN-DK Clochard" panose="02000000000000000000" pitchFamily="50" charset="0"/>
              </a:rPr>
              <a:t>giúp bạn nắm bắt các vấn đề tiềm ẩn, </a:t>
            </a:r>
            <a:r>
              <a:rPr lang="vi-VN" sz="1800" smtClean="0">
                <a:solidFill>
                  <a:srgbClr val="0070C0"/>
                </a:solidFill>
                <a:latin typeface="SVN-DK Clochard" panose="02000000000000000000" pitchFamily="50" charset="0"/>
              </a:rPr>
              <a:t>nh</a:t>
            </a:r>
            <a:r>
              <a:rPr lang="en-US" sz="1800" smtClean="0">
                <a:solidFill>
                  <a:srgbClr val="0070C0"/>
                </a:solidFill>
                <a:latin typeface="SVN-DK Clochard" panose="02000000000000000000" pitchFamily="50" charset="0"/>
              </a:rPr>
              <a:t>ư</a:t>
            </a:r>
            <a:r>
              <a:rPr lang="vi-VN" sz="1800" smtClean="0">
                <a:solidFill>
                  <a:srgbClr val="0070C0"/>
                </a:solidFill>
                <a:latin typeface="SVN-DK Clochard" panose="02000000000000000000" pitchFamily="50" charset="0"/>
              </a:rPr>
              <a:t>ng </a:t>
            </a:r>
            <a:r>
              <a:rPr lang="vi-VN" sz="1800">
                <a:solidFill>
                  <a:srgbClr val="0070C0"/>
                </a:solidFill>
                <a:latin typeface="SVN-DK Clochard" panose="02000000000000000000" pitchFamily="50" charset="0"/>
              </a:rPr>
              <a:t>điều quan trọng là bạn phải cập nhật nó để bạn luôn có một bản chụp nhanh chính xác để tham khảo.</a:t>
            </a:r>
            <a:endParaRPr sz="1800">
              <a:solidFill>
                <a:srgbClr val="0070C0"/>
              </a:solidFill>
              <a:latin typeface="SVN-DK Clochard" panose="02000000000000000000" pitchFamily="50" charset="0"/>
            </a:endParaRPr>
          </a:p>
        </p:txBody>
      </p:sp>
      <p:sp>
        <p:nvSpPr>
          <p:cNvPr id="221" name="Google Shape;221;p33"/>
          <p:cNvSpPr txBox="1">
            <a:spLocks noGrp="1"/>
          </p:cNvSpPr>
          <p:nvPr>
            <p:ph type="title"/>
          </p:nvPr>
        </p:nvSpPr>
        <p:spPr>
          <a:xfrm>
            <a:off x="419764" y="453085"/>
            <a:ext cx="2933122" cy="572700"/>
          </a:xfrm>
          <a:prstGeom prst="rect">
            <a:avLst/>
          </a:prstGeom>
        </p:spPr>
        <p:txBody>
          <a:bodyPr spcFirstLastPara="1" wrap="square" lIns="91425" tIns="91425" rIns="91425" bIns="91425" anchor="t" anchorCtr="0">
            <a:noAutofit/>
          </a:bodyPr>
          <a:lstStyle/>
          <a:p>
            <a:r>
              <a:rPr lang="en-US" sz="2400">
                <a:latin typeface="SVN-DK Clochard" panose="02000000000000000000" pitchFamily="50" charset="0"/>
              </a:rPr>
              <a:t>Luôn cập nhật sổ đăng ký rủi ro của bạn</a:t>
            </a:r>
            <a:endParaRPr sz="2400">
              <a:latin typeface="SVN-DK Clochard" panose="02000000000000000000" pitchFamily="50" charset="0"/>
            </a:endParaRPr>
          </a:p>
        </p:txBody>
      </p:sp>
      <p:pic>
        <p:nvPicPr>
          <p:cNvPr id="222" name="Google Shape;222;p33"/>
          <p:cNvPicPr preferRelativeResize="0"/>
          <p:nvPr/>
        </p:nvPicPr>
        <p:blipFill>
          <a:blip r:embed="rId4">
            <a:alphaModFix amt="56000"/>
          </a:blip>
          <a:stretch>
            <a:fillRect/>
          </a:stretch>
        </p:blipFill>
        <p:spPr>
          <a:xfrm rot="10800000">
            <a:off x="419763" y="1103649"/>
            <a:ext cx="2522539" cy="216331"/>
          </a:xfrm>
          <a:prstGeom prst="rect">
            <a:avLst/>
          </a:prstGeom>
          <a:noFill/>
          <a:ln>
            <a:noFill/>
          </a:ln>
        </p:spPr>
      </p:pic>
      <p:sp>
        <p:nvSpPr>
          <p:cNvPr id="224" name="Google Shape;224;p33"/>
          <p:cNvSpPr/>
          <p:nvPr/>
        </p:nvSpPr>
        <p:spPr>
          <a:xfrm rot="-391042">
            <a:off x="4522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endParaRPr/>
          </a:p>
        </p:txBody>
      </p:sp>
      <p:sp>
        <p:nvSpPr>
          <p:cNvPr id="226" name="Google Shape;226;p33"/>
          <p:cNvSpPr/>
          <p:nvPr/>
        </p:nvSpPr>
        <p:spPr>
          <a:xfrm rot="-2148808">
            <a:off x="4506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sp>
        <p:nvSpPr>
          <p:cNvPr id="227" name="Google Shape;227;p33"/>
          <p:cNvSpPr/>
          <p:nvPr/>
        </p:nvSpPr>
        <p:spPr>
          <a:xfrm>
            <a:off x="6306876" y="914337"/>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endParaRPr>
              <a:solidFill>
                <a:schemeClr val="dk2"/>
              </a:solidFill>
            </a:endParaRPr>
          </a:p>
        </p:txBody>
      </p:sp>
      <p:pic>
        <p:nvPicPr>
          <p:cNvPr id="228" name="Google Shape;228;p33"/>
          <p:cNvPicPr preferRelativeResize="0"/>
          <p:nvPr/>
        </p:nvPicPr>
        <p:blipFill>
          <a:blip r:embed="rId5">
            <a:alphaModFix amt="80000"/>
          </a:blip>
          <a:stretch>
            <a:fillRect/>
          </a:stretch>
        </p:blipFill>
        <p:spPr>
          <a:xfrm rot="6023610" flipH="1">
            <a:off x="3432756" y="2456754"/>
            <a:ext cx="1579416" cy="716443"/>
          </a:xfrm>
          <a:prstGeom prst="rect">
            <a:avLst/>
          </a:prstGeom>
          <a:noFill/>
          <a:ln>
            <a:noFill/>
          </a:ln>
        </p:spPr>
      </p:pic>
      <p:pic>
        <p:nvPicPr>
          <p:cNvPr id="3" name="Picture 2"/>
          <p:cNvPicPr>
            <a:picLocks noChangeAspect="1"/>
          </p:cNvPicPr>
          <p:nvPr/>
        </p:nvPicPr>
        <p:blipFill>
          <a:blip r:embed="rId6"/>
          <a:stretch>
            <a:fillRect/>
          </a:stretch>
        </p:blipFill>
        <p:spPr>
          <a:xfrm>
            <a:off x="4717278" y="888399"/>
            <a:ext cx="1589598" cy="1586494"/>
          </a:xfrm>
          <a:prstGeom prst="rect">
            <a:avLst/>
          </a:prstGeom>
        </p:spPr>
      </p:pic>
    </p:spTree>
    <p:extLst>
      <p:ext uri="{BB962C8B-B14F-4D97-AF65-F5344CB8AC3E}">
        <p14:creationId xmlns:p14="http://schemas.microsoft.com/office/powerpoint/2010/main" val="145765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animEffect transition="in" filter="barn(inVertical)">
                                      <p:cBhvr>
                                        <p:cTn id="7" dur="500"/>
                                        <p:tgtEl>
                                          <p:spTgt spid="2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1" name="Google Shape;211;p32"/>
          <p:cNvPicPr preferRelativeResize="0"/>
          <p:nvPr/>
        </p:nvPicPr>
        <p:blipFill>
          <a:blip r:embed="rId3">
            <a:alphaModFix amt="86000"/>
          </a:blip>
          <a:stretch>
            <a:fillRect/>
          </a:stretch>
        </p:blipFill>
        <p:spPr>
          <a:xfrm rot="1344117">
            <a:off x="2680926" y="1324475"/>
            <a:ext cx="1496149" cy="1160650"/>
          </a:xfrm>
          <a:prstGeom prst="rect">
            <a:avLst/>
          </a:prstGeom>
          <a:noFill/>
          <a:ln>
            <a:noFill/>
          </a:ln>
        </p:spPr>
      </p:pic>
      <p:pic>
        <p:nvPicPr>
          <p:cNvPr id="3074" name="Picture 2" descr="Chăm sóc cây cảnh - Hải đăng Garde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439127" y="1209412"/>
            <a:ext cx="1933955" cy="1414791"/>
          </a:xfrm>
          <a:prstGeom prst="rect">
            <a:avLst/>
          </a:prstGeom>
          <a:noFill/>
          <a:extLst>
            <a:ext uri="{909E8E84-426E-40DD-AFC4-6F175D3DCCD1}">
              <a14:hiddenFill xmlns:a14="http://schemas.microsoft.com/office/drawing/2010/main">
                <a:solidFill>
                  <a:srgbClr val="FFFFFF"/>
                </a:solidFill>
              </a14:hiddenFill>
            </a:ext>
          </a:extLst>
        </p:spPr>
      </p:pic>
      <p:pic>
        <p:nvPicPr>
          <p:cNvPr id="212" name="Google Shape;212;p32"/>
          <p:cNvPicPr preferRelativeResize="0"/>
          <p:nvPr/>
        </p:nvPicPr>
        <p:blipFill rotWithShape="1">
          <a:blip r:embed="rId5">
            <a:alphaModFix/>
          </a:blip>
          <a:srcRect t="16970" r="8892" b="21025"/>
          <a:stretch/>
        </p:blipFill>
        <p:spPr>
          <a:xfrm rot="10800000">
            <a:off x="-309300" y="1225600"/>
            <a:ext cx="2036850" cy="810276"/>
          </a:xfrm>
          <a:prstGeom prst="rect">
            <a:avLst/>
          </a:prstGeom>
          <a:noFill/>
          <a:ln>
            <a:noFill/>
          </a:ln>
        </p:spPr>
      </p:pic>
      <p:grpSp>
        <p:nvGrpSpPr>
          <p:cNvPr id="7" name="Google Shape;8186;p63"/>
          <p:cNvGrpSpPr/>
          <p:nvPr/>
        </p:nvGrpSpPr>
        <p:grpSpPr>
          <a:xfrm>
            <a:off x="572381" y="2431642"/>
            <a:ext cx="1471770" cy="1623260"/>
            <a:chOff x="4206459" y="1191441"/>
            <a:chExt cx="712557" cy="785901"/>
          </a:xfrm>
        </p:grpSpPr>
        <p:sp>
          <p:nvSpPr>
            <p:cNvPr id="8" name="Google Shape;8187;p63"/>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 name="Google Shape;8188;p63"/>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 name="Google Shape;8189;p63"/>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 name="Google Shape;8190;p63"/>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2" name="Google Shape;8191;p63"/>
            <p:cNvGrpSpPr/>
            <p:nvPr/>
          </p:nvGrpSpPr>
          <p:grpSpPr>
            <a:xfrm>
              <a:off x="4644280" y="1290523"/>
              <a:ext cx="143716" cy="29463"/>
              <a:chOff x="4644280" y="1290523"/>
              <a:chExt cx="143716" cy="29463"/>
            </a:xfrm>
          </p:grpSpPr>
          <p:sp>
            <p:nvSpPr>
              <p:cNvPr id="42" name="Google Shape;8192;p63"/>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3" name="Google Shape;8193;p63"/>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4" name="Google Shape;8194;p63"/>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5" name="Google Shape;8195;p63"/>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13" name="Google Shape;8196;p63"/>
            <p:cNvGrpSpPr/>
            <p:nvPr/>
          </p:nvGrpSpPr>
          <p:grpSpPr>
            <a:xfrm>
              <a:off x="4356567" y="1191441"/>
              <a:ext cx="143690" cy="29488"/>
              <a:chOff x="4356567" y="1191441"/>
              <a:chExt cx="143690" cy="29488"/>
            </a:xfrm>
          </p:grpSpPr>
          <p:sp>
            <p:nvSpPr>
              <p:cNvPr id="38" name="Google Shape;8197;p63"/>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39" name="Google Shape;8198;p63"/>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0" name="Google Shape;8199;p63"/>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41" name="Google Shape;8200;p63"/>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14" name="Google Shape;8201;p63"/>
            <p:cNvGrpSpPr/>
            <p:nvPr/>
          </p:nvGrpSpPr>
          <p:grpSpPr>
            <a:xfrm>
              <a:off x="4339009" y="1863727"/>
              <a:ext cx="143703" cy="29476"/>
              <a:chOff x="4339009" y="1863727"/>
              <a:chExt cx="143703" cy="29476"/>
            </a:xfrm>
          </p:grpSpPr>
          <p:sp>
            <p:nvSpPr>
              <p:cNvPr id="34" name="Google Shape;8202;p63"/>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35" name="Google Shape;8203;p63"/>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36" name="Google Shape;8204;p63"/>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37" name="Google Shape;8205;p63"/>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15" name="Google Shape;8206;p63"/>
            <p:cNvGrpSpPr/>
            <p:nvPr/>
          </p:nvGrpSpPr>
          <p:grpSpPr>
            <a:xfrm>
              <a:off x="4206459" y="1607315"/>
              <a:ext cx="29539" cy="142899"/>
              <a:chOff x="4206459" y="1607315"/>
              <a:chExt cx="29539" cy="142899"/>
            </a:xfrm>
          </p:grpSpPr>
          <p:sp>
            <p:nvSpPr>
              <p:cNvPr id="30" name="Google Shape;8207;p63"/>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31" name="Google Shape;8208;p63"/>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32" name="Google Shape;8209;p63"/>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33" name="Google Shape;8210;p63"/>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sp>
          <p:nvSpPr>
            <p:cNvPr id="16" name="Google Shape;8211;p63"/>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7" name="Google Shape;8212;p63"/>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8" name="Google Shape;8213;p63"/>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9" name="Google Shape;8214;p63"/>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nvGrpSpPr>
            <p:cNvPr id="20" name="Google Shape;8215;p63"/>
            <p:cNvGrpSpPr/>
            <p:nvPr/>
          </p:nvGrpSpPr>
          <p:grpSpPr>
            <a:xfrm>
              <a:off x="4889463" y="1423737"/>
              <a:ext cx="29552" cy="142899"/>
              <a:chOff x="4889463" y="1423737"/>
              <a:chExt cx="29552" cy="142899"/>
            </a:xfrm>
          </p:grpSpPr>
          <p:sp>
            <p:nvSpPr>
              <p:cNvPr id="26" name="Google Shape;8216;p63"/>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27" name="Google Shape;8217;p63"/>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28" name="Google Shape;8218;p63"/>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29" name="Google Shape;8219;p63"/>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21" name="Google Shape;8220;p63"/>
            <p:cNvGrpSpPr/>
            <p:nvPr/>
          </p:nvGrpSpPr>
          <p:grpSpPr>
            <a:xfrm>
              <a:off x="4771663" y="1876896"/>
              <a:ext cx="108651" cy="100447"/>
              <a:chOff x="4771663" y="1876896"/>
              <a:chExt cx="108651" cy="100447"/>
            </a:xfrm>
          </p:grpSpPr>
          <p:sp>
            <p:nvSpPr>
              <p:cNvPr id="22" name="Google Shape;8221;p63"/>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23" name="Google Shape;8222;p63"/>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24" name="Google Shape;8223;p63"/>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25" name="Google Shape;8224;p63"/>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sp>
        <p:nvSpPr>
          <p:cNvPr id="210" name="Google Shape;210;p32"/>
          <p:cNvSpPr txBox="1">
            <a:spLocks noGrp="1"/>
          </p:cNvSpPr>
          <p:nvPr>
            <p:ph type="title" idx="2"/>
          </p:nvPr>
        </p:nvSpPr>
        <p:spPr>
          <a:xfrm>
            <a:off x="2649793" y="1403800"/>
            <a:ext cx="1587600" cy="1002000"/>
          </a:xfrm>
          <a:prstGeom prst="rect">
            <a:avLst/>
          </a:prstGeom>
        </p:spPr>
        <p:txBody>
          <a:bodyPr spcFirstLastPara="1" wrap="square" lIns="91425" tIns="91425" rIns="91425" bIns="91425" anchor="ctr" anchorCtr="0">
            <a:noAutofit/>
          </a:bodyPr>
          <a:lstStyle/>
          <a:p>
            <a:r>
              <a:rPr lang="en" smtClean="0">
                <a:solidFill>
                  <a:srgbClr val="0070C0"/>
                </a:solidFill>
                <a:latin typeface="CASIO ClassWiz" pitchFamily="2" charset="0"/>
              </a:rPr>
              <a:t>1</a:t>
            </a:r>
            <a:endParaRPr>
              <a:solidFill>
                <a:srgbClr val="0070C0"/>
              </a:solidFill>
              <a:latin typeface="CASIO ClassWiz" pitchFamily="2" charset="0"/>
            </a:endParaRPr>
          </a:p>
        </p:txBody>
      </p:sp>
      <p:pic>
        <p:nvPicPr>
          <p:cNvPr id="213" name="Google Shape;213;p32"/>
          <p:cNvPicPr preferRelativeResize="0"/>
          <p:nvPr/>
        </p:nvPicPr>
        <p:blipFill rotWithShape="1">
          <a:blip r:embed="rId6">
            <a:alphaModFix/>
          </a:blip>
          <a:srcRect t="16734" r="8892" b="18300"/>
          <a:stretch/>
        </p:blipFill>
        <p:spPr>
          <a:xfrm rot="10800000">
            <a:off x="-309300" y="1737957"/>
            <a:ext cx="2036850" cy="846042"/>
          </a:xfrm>
          <a:prstGeom prst="rect">
            <a:avLst/>
          </a:prstGeom>
          <a:noFill/>
          <a:ln>
            <a:noFill/>
          </a:ln>
        </p:spPr>
      </p:pic>
      <p:sp>
        <p:nvSpPr>
          <p:cNvPr id="214" name="Google Shape;214;p32"/>
          <p:cNvSpPr txBox="1">
            <a:spLocks noGrp="1"/>
          </p:cNvSpPr>
          <p:nvPr>
            <p:ph type="title"/>
          </p:nvPr>
        </p:nvSpPr>
        <p:spPr>
          <a:xfrm>
            <a:off x="1137396" y="2639196"/>
            <a:ext cx="4583206" cy="815700"/>
          </a:xfrm>
          <a:prstGeom prst="rect">
            <a:avLst/>
          </a:prstGeom>
        </p:spPr>
        <p:txBody>
          <a:bodyPr spcFirstLastPara="1" wrap="square" lIns="91425" tIns="91425" rIns="91425" bIns="91425" anchor="t" anchorCtr="0">
            <a:noAutofit/>
          </a:bodyPr>
          <a:lstStyle/>
          <a:p>
            <a:pPr lvl="0"/>
            <a:r>
              <a:rPr lang="en-US" smtClean="0">
                <a:latin typeface="SVN-DK Clochard" panose="02000000000000000000" pitchFamily="50" charset="0"/>
                <a:ea typeface="Cascadia Code" panose="020B0609020000020004" pitchFamily="49" charset="0"/>
                <a:cs typeface="Cascadia Code" panose="020B0609020000020004" pitchFamily="49" charset="0"/>
              </a:rPr>
              <a:t>RỦI RO TRONG DỰ ÁN</a:t>
            </a:r>
            <a:endParaRPr lang="en-US"/>
          </a:p>
        </p:txBody>
      </p:sp>
      <p:grpSp>
        <p:nvGrpSpPr>
          <p:cNvPr id="46" name="Google Shape;8186;p63"/>
          <p:cNvGrpSpPr/>
          <p:nvPr/>
        </p:nvGrpSpPr>
        <p:grpSpPr>
          <a:xfrm>
            <a:off x="4793743" y="1004760"/>
            <a:ext cx="1471770" cy="1623260"/>
            <a:chOff x="4206459" y="1191441"/>
            <a:chExt cx="712557" cy="785901"/>
          </a:xfrm>
        </p:grpSpPr>
        <p:sp>
          <p:nvSpPr>
            <p:cNvPr id="47" name="Google Shape;8187;p63"/>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 name="Google Shape;8188;p63"/>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9" name="Google Shape;8189;p63"/>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0" name="Google Shape;8190;p63"/>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51" name="Google Shape;8191;p63"/>
            <p:cNvGrpSpPr/>
            <p:nvPr/>
          </p:nvGrpSpPr>
          <p:grpSpPr>
            <a:xfrm>
              <a:off x="4644280" y="1290523"/>
              <a:ext cx="143716" cy="29463"/>
              <a:chOff x="4644280" y="1290523"/>
              <a:chExt cx="143716" cy="29463"/>
            </a:xfrm>
          </p:grpSpPr>
          <p:sp>
            <p:nvSpPr>
              <p:cNvPr id="81" name="Google Shape;8192;p63"/>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82" name="Google Shape;8193;p63"/>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83" name="Google Shape;8194;p63"/>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84" name="Google Shape;8195;p63"/>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52" name="Google Shape;8196;p63"/>
            <p:cNvGrpSpPr/>
            <p:nvPr/>
          </p:nvGrpSpPr>
          <p:grpSpPr>
            <a:xfrm>
              <a:off x="4356567" y="1191441"/>
              <a:ext cx="143690" cy="29488"/>
              <a:chOff x="4356567" y="1191441"/>
              <a:chExt cx="143690" cy="29488"/>
            </a:xfrm>
          </p:grpSpPr>
          <p:sp>
            <p:nvSpPr>
              <p:cNvPr id="77" name="Google Shape;8197;p63"/>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78" name="Google Shape;8198;p63"/>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79" name="Google Shape;8199;p63"/>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80" name="Google Shape;8200;p63"/>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53" name="Google Shape;8201;p63"/>
            <p:cNvGrpSpPr/>
            <p:nvPr/>
          </p:nvGrpSpPr>
          <p:grpSpPr>
            <a:xfrm>
              <a:off x="4339009" y="1863727"/>
              <a:ext cx="143703" cy="29476"/>
              <a:chOff x="4339009" y="1863727"/>
              <a:chExt cx="143703" cy="29476"/>
            </a:xfrm>
          </p:grpSpPr>
          <p:sp>
            <p:nvSpPr>
              <p:cNvPr id="73" name="Google Shape;8202;p63"/>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74" name="Google Shape;8203;p63"/>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75" name="Google Shape;8204;p63"/>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76" name="Google Shape;8205;p63"/>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54" name="Google Shape;8206;p63"/>
            <p:cNvGrpSpPr/>
            <p:nvPr/>
          </p:nvGrpSpPr>
          <p:grpSpPr>
            <a:xfrm>
              <a:off x="4206459" y="1607315"/>
              <a:ext cx="29539" cy="142899"/>
              <a:chOff x="4206459" y="1607315"/>
              <a:chExt cx="29539" cy="142899"/>
            </a:xfrm>
          </p:grpSpPr>
          <p:sp>
            <p:nvSpPr>
              <p:cNvPr id="69" name="Google Shape;8207;p63"/>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70" name="Google Shape;8208;p63"/>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71" name="Google Shape;8209;p63"/>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72" name="Google Shape;8210;p63"/>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sp>
          <p:nvSpPr>
            <p:cNvPr id="55" name="Google Shape;8211;p63"/>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6" name="Google Shape;8212;p63"/>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7" name="Google Shape;8213;p63"/>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58" name="Google Shape;8214;p63"/>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nvGrpSpPr>
            <p:cNvPr id="59" name="Google Shape;8215;p63"/>
            <p:cNvGrpSpPr/>
            <p:nvPr/>
          </p:nvGrpSpPr>
          <p:grpSpPr>
            <a:xfrm>
              <a:off x="4889463" y="1423737"/>
              <a:ext cx="29552" cy="142899"/>
              <a:chOff x="4889463" y="1423737"/>
              <a:chExt cx="29552" cy="142899"/>
            </a:xfrm>
          </p:grpSpPr>
          <p:sp>
            <p:nvSpPr>
              <p:cNvPr id="65" name="Google Shape;8216;p63"/>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66" name="Google Shape;8217;p63"/>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67" name="Google Shape;8218;p63"/>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68" name="Google Shape;8219;p63"/>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60" name="Google Shape;8220;p63"/>
            <p:cNvGrpSpPr/>
            <p:nvPr/>
          </p:nvGrpSpPr>
          <p:grpSpPr>
            <a:xfrm>
              <a:off x="4771663" y="1876896"/>
              <a:ext cx="108651" cy="100447"/>
              <a:chOff x="4771663" y="1876896"/>
              <a:chExt cx="108651" cy="100447"/>
            </a:xfrm>
          </p:grpSpPr>
          <p:sp>
            <p:nvSpPr>
              <p:cNvPr id="61" name="Google Shape;8221;p63"/>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62" name="Google Shape;8222;p63"/>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63" name="Google Shape;8223;p63"/>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64" name="Google Shape;8224;p63"/>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grpSp>
        <p:nvGrpSpPr>
          <p:cNvPr id="85" name="Google Shape;8186;p63"/>
          <p:cNvGrpSpPr/>
          <p:nvPr/>
        </p:nvGrpSpPr>
        <p:grpSpPr>
          <a:xfrm>
            <a:off x="4221530" y="3412367"/>
            <a:ext cx="1227200" cy="1190078"/>
            <a:chOff x="4206459" y="1191441"/>
            <a:chExt cx="712557" cy="785901"/>
          </a:xfrm>
        </p:grpSpPr>
        <p:sp>
          <p:nvSpPr>
            <p:cNvPr id="86" name="Google Shape;8187;p63"/>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7" name="Google Shape;8188;p63"/>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8" name="Google Shape;8189;p63"/>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 name="Google Shape;8190;p63"/>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90" name="Google Shape;8191;p63"/>
            <p:cNvGrpSpPr/>
            <p:nvPr/>
          </p:nvGrpSpPr>
          <p:grpSpPr>
            <a:xfrm>
              <a:off x="4644280" y="1290523"/>
              <a:ext cx="143716" cy="29463"/>
              <a:chOff x="4644280" y="1290523"/>
              <a:chExt cx="143716" cy="29463"/>
            </a:xfrm>
          </p:grpSpPr>
          <p:sp>
            <p:nvSpPr>
              <p:cNvPr id="120" name="Google Shape;8192;p63"/>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21" name="Google Shape;8193;p63"/>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22" name="Google Shape;8194;p63"/>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23" name="Google Shape;8195;p63"/>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91" name="Google Shape;8196;p63"/>
            <p:cNvGrpSpPr/>
            <p:nvPr/>
          </p:nvGrpSpPr>
          <p:grpSpPr>
            <a:xfrm>
              <a:off x="4356567" y="1191441"/>
              <a:ext cx="143690" cy="29488"/>
              <a:chOff x="4356567" y="1191441"/>
              <a:chExt cx="143690" cy="29488"/>
            </a:xfrm>
          </p:grpSpPr>
          <p:sp>
            <p:nvSpPr>
              <p:cNvPr id="116" name="Google Shape;8197;p63"/>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17" name="Google Shape;8198;p63"/>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18" name="Google Shape;8199;p63"/>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19" name="Google Shape;8200;p63"/>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92" name="Google Shape;8201;p63"/>
            <p:cNvGrpSpPr/>
            <p:nvPr/>
          </p:nvGrpSpPr>
          <p:grpSpPr>
            <a:xfrm>
              <a:off x="4339009" y="1863727"/>
              <a:ext cx="143703" cy="29476"/>
              <a:chOff x="4339009" y="1863727"/>
              <a:chExt cx="143703" cy="29476"/>
            </a:xfrm>
          </p:grpSpPr>
          <p:sp>
            <p:nvSpPr>
              <p:cNvPr id="112" name="Google Shape;8202;p63"/>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13" name="Google Shape;8203;p63"/>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14" name="Google Shape;8204;p63"/>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15" name="Google Shape;8205;p63"/>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93" name="Google Shape;8206;p63"/>
            <p:cNvGrpSpPr/>
            <p:nvPr/>
          </p:nvGrpSpPr>
          <p:grpSpPr>
            <a:xfrm>
              <a:off x="4206459" y="1607315"/>
              <a:ext cx="29539" cy="142899"/>
              <a:chOff x="4206459" y="1607315"/>
              <a:chExt cx="29539" cy="142899"/>
            </a:xfrm>
          </p:grpSpPr>
          <p:sp>
            <p:nvSpPr>
              <p:cNvPr id="108" name="Google Shape;8207;p63"/>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09" name="Google Shape;8208;p63"/>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10" name="Google Shape;8209;p63"/>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11" name="Google Shape;8210;p63"/>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sp>
          <p:nvSpPr>
            <p:cNvPr id="94" name="Google Shape;8211;p63"/>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95" name="Google Shape;8212;p63"/>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96" name="Google Shape;8213;p63"/>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97" name="Google Shape;8214;p63"/>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nvGrpSpPr>
            <p:cNvPr id="98" name="Google Shape;8215;p63"/>
            <p:cNvGrpSpPr/>
            <p:nvPr/>
          </p:nvGrpSpPr>
          <p:grpSpPr>
            <a:xfrm>
              <a:off x="4889463" y="1423737"/>
              <a:ext cx="29552" cy="142899"/>
              <a:chOff x="4889463" y="1423737"/>
              <a:chExt cx="29552" cy="142899"/>
            </a:xfrm>
          </p:grpSpPr>
          <p:sp>
            <p:nvSpPr>
              <p:cNvPr id="104" name="Google Shape;8216;p63"/>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05" name="Google Shape;8217;p63"/>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06" name="Google Shape;8218;p63"/>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07" name="Google Shape;8219;p63"/>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nvGrpSpPr>
            <p:cNvPr id="99" name="Google Shape;8220;p63"/>
            <p:cNvGrpSpPr/>
            <p:nvPr/>
          </p:nvGrpSpPr>
          <p:grpSpPr>
            <a:xfrm>
              <a:off x="4771663" y="1876896"/>
              <a:ext cx="108651" cy="100447"/>
              <a:chOff x="4771663" y="1876896"/>
              <a:chExt cx="108651" cy="100447"/>
            </a:xfrm>
          </p:grpSpPr>
          <p:sp>
            <p:nvSpPr>
              <p:cNvPr id="100" name="Google Shape;8221;p63"/>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01" name="Google Shape;8222;p63"/>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02" name="Google Shape;8223;p63"/>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endParaRPr/>
              </a:p>
            </p:txBody>
          </p:sp>
          <p:sp>
            <p:nvSpPr>
              <p:cNvPr id="103" name="Google Shape;8224;p63"/>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endParaRPr/>
              </a:p>
            </p:txBody>
          </p:sp>
        </p:grpSp>
      </p:grpSp>
      <p:grpSp>
        <p:nvGrpSpPr>
          <p:cNvPr id="124" name="Google Shape;8918;p65"/>
          <p:cNvGrpSpPr/>
          <p:nvPr/>
        </p:nvGrpSpPr>
        <p:grpSpPr>
          <a:xfrm>
            <a:off x="1577421" y="1282268"/>
            <a:ext cx="840267" cy="826276"/>
            <a:chOff x="860940" y="2746477"/>
            <a:chExt cx="371883" cy="365691"/>
          </a:xfrm>
        </p:grpSpPr>
        <p:sp>
          <p:nvSpPr>
            <p:cNvPr id="125" name="Google Shape;8919;p65"/>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26" name="Google Shape;8920;p65"/>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27" name="Google Shape;8921;p65"/>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28" name="Google Shape;8922;p65"/>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29" name="Google Shape;8923;p65"/>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grpSp>
        <p:nvGrpSpPr>
          <p:cNvPr id="130" name="Google Shape;10411;p67"/>
          <p:cNvGrpSpPr/>
          <p:nvPr/>
        </p:nvGrpSpPr>
        <p:grpSpPr>
          <a:xfrm>
            <a:off x="2316272" y="3537123"/>
            <a:ext cx="787871" cy="784936"/>
            <a:chOff x="5355784" y="3834547"/>
            <a:chExt cx="299019" cy="297905"/>
          </a:xfrm>
        </p:grpSpPr>
        <p:sp>
          <p:nvSpPr>
            <p:cNvPr id="131" name="Google Shape;10412;p67"/>
            <p:cNvSpPr/>
            <p:nvPr/>
          </p:nvSpPr>
          <p:spPr>
            <a:xfrm>
              <a:off x="5355784" y="3834547"/>
              <a:ext cx="299019" cy="297905"/>
            </a:xfrm>
            <a:custGeom>
              <a:avLst/>
              <a:gdLst/>
              <a:ahLst/>
              <a:cxnLst/>
              <a:rect l="l" t="t" r="r" b="b"/>
              <a:pathLst>
                <a:path w="9395" h="9360" extrusionOk="0">
                  <a:moveTo>
                    <a:pt x="3572" y="5454"/>
                  </a:moveTo>
                  <a:cubicBezTo>
                    <a:pt x="3679" y="5573"/>
                    <a:pt x="3786" y="5704"/>
                    <a:pt x="3929" y="5811"/>
                  </a:cubicBezTo>
                  <a:lnTo>
                    <a:pt x="3405" y="6335"/>
                  </a:lnTo>
                  <a:cubicBezTo>
                    <a:pt x="3393" y="6311"/>
                    <a:pt x="3393" y="6299"/>
                    <a:pt x="3382" y="6287"/>
                  </a:cubicBezTo>
                  <a:lnTo>
                    <a:pt x="3096" y="6002"/>
                  </a:lnTo>
                  <a:cubicBezTo>
                    <a:pt x="3084" y="5990"/>
                    <a:pt x="3060" y="5978"/>
                    <a:pt x="3048" y="5978"/>
                  </a:cubicBezTo>
                  <a:lnTo>
                    <a:pt x="3572" y="5454"/>
                  </a:lnTo>
                  <a:close/>
                  <a:moveTo>
                    <a:pt x="2748" y="6109"/>
                  </a:moveTo>
                  <a:cubicBezTo>
                    <a:pt x="2804" y="6109"/>
                    <a:pt x="2858" y="6133"/>
                    <a:pt x="2893" y="6180"/>
                  </a:cubicBezTo>
                  <a:lnTo>
                    <a:pt x="3179" y="6466"/>
                  </a:lnTo>
                  <a:cubicBezTo>
                    <a:pt x="3274" y="6573"/>
                    <a:pt x="3274" y="6704"/>
                    <a:pt x="3191" y="6788"/>
                  </a:cubicBezTo>
                  <a:lnTo>
                    <a:pt x="3036" y="6954"/>
                  </a:lnTo>
                  <a:lnTo>
                    <a:pt x="2429" y="6347"/>
                  </a:lnTo>
                  <a:lnTo>
                    <a:pt x="2584" y="6180"/>
                  </a:lnTo>
                  <a:cubicBezTo>
                    <a:pt x="2631" y="6133"/>
                    <a:pt x="2691" y="6109"/>
                    <a:pt x="2748" y="6109"/>
                  </a:cubicBezTo>
                  <a:close/>
                  <a:moveTo>
                    <a:pt x="2215" y="6549"/>
                  </a:moveTo>
                  <a:lnTo>
                    <a:pt x="2822" y="7169"/>
                  </a:lnTo>
                  <a:lnTo>
                    <a:pt x="965" y="9026"/>
                  </a:lnTo>
                  <a:cubicBezTo>
                    <a:pt x="923" y="9068"/>
                    <a:pt x="866" y="9088"/>
                    <a:pt x="810" y="9088"/>
                  </a:cubicBezTo>
                  <a:cubicBezTo>
                    <a:pt x="753" y="9088"/>
                    <a:pt x="697" y="9068"/>
                    <a:pt x="655" y="9026"/>
                  </a:cubicBezTo>
                  <a:lnTo>
                    <a:pt x="369" y="8740"/>
                  </a:lnTo>
                  <a:cubicBezTo>
                    <a:pt x="262" y="8657"/>
                    <a:pt x="262" y="8502"/>
                    <a:pt x="357" y="8419"/>
                  </a:cubicBezTo>
                  <a:lnTo>
                    <a:pt x="2215" y="6549"/>
                  </a:lnTo>
                  <a:close/>
                  <a:moveTo>
                    <a:pt x="6096" y="1"/>
                  </a:moveTo>
                  <a:cubicBezTo>
                    <a:pt x="3417" y="1"/>
                    <a:pt x="1869" y="3061"/>
                    <a:pt x="3441" y="5216"/>
                  </a:cubicBezTo>
                  <a:lnTo>
                    <a:pt x="2810" y="5835"/>
                  </a:lnTo>
                  <a:cubicBezTo>
                    <a:pt x="2798" y="5834"/>
                    <a:pt x="2786" y="5834"/>
                    <a:pt x="2774" y="5834"/>
                  </a:cubicBezTo>
                  <a:cubicBezTo>
                    <a:pt x="2643" y="5834"/>
                    <a:pt x="2516" y="5892"/>
                    <a:pt x="2429" y="5990"/>
                  </a:cubicBezTo>
                  <a:lnTo>
                    <a:pt x="191" y="8216"/>
                  </a:lnTo>
                  <a:cubicBezTo>
                    <a:pt x="0" y="8419"/>
                    <a:pt x="0" y="8728"/>
                    <a:pt x="191" y="8919"/>
                  </a:cubicBezTo>
                  <a:lnTo>
                    <a:pt x="465" y="9216"/>
                  </a:lnTo>
                  <a:cubicBezTo>
                    <a:pt x="560" y="9312"/>
                    <a:pt x="685" y="9359"/>
                    <a:pt x="810" y="9359"/>
                  </a:cubicBezTo>
                  <a:cubicBezTo>
                    <a:pt x="935" y="9359"/>
                    <a:pt x="1060" y="9312"/>
                    <a:pt x="1155" y="9216"/>
                  </a:cubicBezTo>
                  <a:lnTo>
                    <a:pt x="3120" y="7252"/>
                  </a:lnTo>
                  <a:lnTo>
                    <a:pt x="3393" y="6990"/>
                  </a:lnTo>
                  <a:cubicBezTo>
                    <a:pt x="3501" y="6883"/>
                    <a:pt x="3536" y="6752"/>
                    <a:pt x="3536" y="6597"/>
                  </a:cubicBezTo>
                  <a:lnTo>
                    <a:pt x="4167" y="5978"/>
                  </a:lnTo>
                  <a:cubicBezTo>
                    <a:pt x="4632" y="6299"/>
                    <a:pt x="5179" y="6526"/>
                    <a:pt x="5763" y="6573"/>
                  </a:cubicBezTo>
                  <a:lnTo>
                    <a:pt x="5775" y="6573"/>
                  </a:lnTo>
                  <a:cubicBezTo>
                    <a:pt x="5846" y="6573"/>
                    <a:pt x="5906" y="6514"/>
                    <a:pt x="5906" y="6454"/>
                  </a:cubicBezTo>
                  <a:cubicBezTo>
                    <a:pt x="5918" y="6371"/>
                    <a:pt x="5858" y="6299"/>
                    <a:pt x="5787" y="6299"/>
                  </a:cubicBezTo>
                  <a:cubicBezTo>
                    <a:pt x="5191" y="6240"/>
                    <a:pt x="4644" y="6002"/>
                    <a:pt x="4191" y="5645"/>
                  </a:cubicBezTo>
                  <a:cubicBezTo>
                    <a:pt x="1977" y="3847"/>
                    <a:pt x="3286" y="287"/>
                    <a:pt x="6096" y="287"/>
                  </a:cubicBezTo>
                  <a:cubicBezTo>
                    <a:pt x="7680" y="287"/>
                    <a:pt x="8942" y="1489"/>
                    <a:pt x="9108" y="3001"/>
                  </a:cubicBezTo>
                  <a:cubicBezTo>
                    <a:pt x="9119" y="3067"/>
                    <a:pt x="9170" y="3122"/>
                    <a:pt x="9233" y="3122"/>
                  </a:cubicBezTo>
                  <a:cubicBezTo>
                    <a:pt x="9239" y="3122"/>
                    <a:pt x="9245" y="3121"/>
                    <a:pt x="9251" y="3120"/>
                  </a:cubicBezTo>
                  <a:cubicBezTo>
                    <a:pt x="9335" y="3097"/>
                    <a:pt x="9394" y="3037"/>
                    <a:pt x="9370" y="2966"/>
                  </a:cubicBezTo>
                  <a:cubicBezTo>
                    <a:pt x="9216" y="1334"/>
                    <a:pt x="7823" y="1"/>
                    <a:pt x="6096"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32" name="Google Shape;10413;p67"/>
            <p:cNvSpPr/>
            <p:nvPr/>
          </p:nvSpPr>
          <p:spPr>
            <a:xfrm>
              <a:off x="5455054" y="3854280"/>
              <a:ext cx="179666" cy="171296"/>
            </a:xfrm>
            <a:custGeom>
              <a:avLst/>
              <a:gdLst/>
              <a:ahLst/>
              <a:cxnLst/>
              <a:rect l="l" t="t" r="r" b="b"/>
              <a:pathLst>
                <a:path w="5645" h="5382" extrusionOk="0">
                  <a:moveTo>
                    <a:pt x="2953" y="274"/>
                  </a:moveTo>
                  <a:cubicBezTo>
                    <a:pt x="4275" y="274"/>
                    <a:pt x="5358" y="1345"/>
                    <a:pt x="5358" y="2691"/>
                  </a:cubicBezTo>
                  <a:cubicBezTo>
                    <a:pt x="5358" y="4024"/>
                    <a:pt x="4275" y="5096"/>
                    <a:pt x="2953" y="5096"/>
                  </a:cubicBezTo>
                  <a:cubicBezTo>
                    <a:pt x="2322" y="5096"/>
                    <a:pt x="1715" y="4858"/>
                    <a:pt x="1239" y="4405"/>
                  </a:cubicBezTo>
                  <a:cubicBezTo>
                    <a:pt x="298" y="3465"/>
                    <a:pt x="298" y="1929"/>
                    <a:pt x="1239" y="976"/>
                  </a:cubicBezTo>
                  <a:cubicBezTo>
                    <a:pt x="1715" y="500"/>
                    <a:pt x="2322" y="274"/>
                    <a:pt x="2953" y="274"/>
                  </a:cubicBezTo>
                  <a:close/>
                  <a:moveTo>
                    <a:pt x="2958" y="0"/>
                  </a:moveTo>
                  <a:cubicBezTo>
                    <a:pt x="2269" y="0"/>
                    <a:pt x="1578" y="262"/>
                    <a:pt x="1048" y="786"/>
                  </a:cubicBezTo>
                  <a:cubicBezTo>
                    <a:pt x="1" y="1822"/>
                    <a:pt x="1" y="3536"/>
                    <a:pt x="1048" y="4596"/>
                  </a:cubicBezTo>
                  <a:cubicBezTo>
                    <a:pt x="1572" y="5120"/>
                    <a:pt x="2263" y="5382"/>
                    <a:pt x="2953" y="5382"/>
                  </a:cubicBezTo>
                  <a:cubicBezTo>
                    <a:pt x="4430" y="5370"/>
                    <a:pt x="5644" y="4179"/>
                    <a:pt x="5644" y="2691"/>
                  </a:cubicBezTo>
                  <a:cubicBezTo>
                    <a:pt x="5644" y="1977"/>
                    <a:pt x="5358" y="1286"/>
                    <a:pt x="4858" y="786"/>
                  </a:cubicBezTo>
                  <a:cubicBezTo>
                    <a:pt x="4335" y="262"/>
                    <a:pt x="3647" y="0"/>
                    <a:pt x="2958"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33" name="Google Shape;10414;p67"/>
            <p:cNvSpPr/>
            <p:nvPr/>
          </p:nvSpPr>
          <p:spPr>
            <a:xfrm>
              <a:off x="5508110" y="3886490"/>
              <a:ext cx="81510" cy="99302"/>
            </a:xfrm>
            <a:custGeom>
              <a:avLst/>
              <a:gdLst/>
              <a:ahLst/>
              <a:cxnLst/>
              <a:rect l="l" t="t" r="r" b="b"/>
              <a:pathLst>
                <a:path w="2561" h="3120" extrusionOk="0">
                  <a:moveTo>
                    <a:pt x="1286" y="262"/>
                  </a:moveTo>
                  <a:cubicBezTo>
                    <a:pt x="1596" y="262"/>
                    <a:pt x="1846" y="512"/>
                    <a:pt x="1846" y="834"/>
                  </a:cubicBezTo>
                  <a:cubicBezTo>
                    <a:pt x="1846" y="1143"/>
                    <a:pt x="1596" y="1393"/>
                    <a:pt x="1286" y="1393"/>
                  </a:cubicBezTo>
                  <a:cubicBezTo>
                    <a:pt x="977" y="1393"/>
                    <a:pt x="715" y="1143"/>
                    <a:pt x="715" y="834"/>
                  </a:cubicBezTo>
                  <a:cubicBezTo>
                    <a:pt x="739" y="512"/>
                    <a:pt x="977" y="262"/>
                    <a:pt x="1286" y="262"/>
                  </a:cubicBezTo>
                  <a:close/>
                  <a:moveTo>
                    <a:pt x="1703" y="1667"/>
                  </a:moveTo>
                  <a:cubicBezTo>
                    <a:pt x="2036" y="1667"/>
                    <a:pt x="2310" y="1929"/>
                    <a:pt x="2310" y="2274"/>
                  </a:cubicBezTo>
                  <a:lnTo>
                    <a:pt x="2310" y="2858"/>
                  </a:lnTo>
                  <a:lnTo>
                    <a:pt x="2001" y="2858"/>
                  </a:lnTo>
                  <a:lnTo>
                    <a:pt x="2001" y="2262"/>
                  </a:lnTo>
                  <a:cubicBezTo>
                    <a:pt x="2001" y="2179"/>
                    <a:pt x="1941" y="2119"/>
                    <a:pt x="1870" y="2119"/>
                  </a:cubicBezTo>
                  <a:cubicBezTo>
                    <a:pt x="1786" y="2119"/>
                    <a:pt x="1727" y="2179"/>
                    <a:pt x="1727" y="2262"/>
                  </a:cubicBezTo>
                  <a:lnTo>
                    <a:pt x="1727" y="2858"/>
                  </a:lnTo>
                  <a:lnTo>
                    <a:pt x="870" y="2858"/>
                  </a:lnTo>
                  <a:lnTo>
                    <a:pt x="870" y="2262"/>
                  </a:lnTo>
                  <a:cubicBezTo>
                    <a:pt x="870" y="2179"/>
                    <a:pt x="810" y="2119"/>
                    <a:pt x="727" y="2119"/>
                  </a:cubicBezTo>
                  <a:cubicBezTo>
                    <a:pt x="655" y="2119"/>
                    <a:pt x="596" y="2179"/>
                    <a:pt x="596" y="2262"/>
                  </a:cubicBezTo>
                  <a:lnTo>
                    <a:pt x="596" y="2858"/>
                  </a:lnTo>
                  <a:lnTo>
                    <a:pt x="298" y="2858"/>
                  </a:lnTo>
                  <a:lnTo>
                    <a:pt x="298" y="2274"/>
                  </a:lnTo>
                  <a:cubicBezTo>
                    <a:pt x="298" y="1929"/>
                    <a:pt x="572" y="1667"/>
                    <a:pt x="905" y="1667"/>
                  </a:cubicBezTo>
                  <a:close/>
                  <a:moveTo>
                    <a:pt x="1286" y="0"/>
                  </a:moveTo>
                  <a:cubicBezTo>
                    <a:pt x="822" y="0"/>
                    <a:pt x="453" y="369"/>
                    <a:pt x="453" y="834"/>
                  </a:cubicBezTo>
                  <a:cubicBezTo>
                    <a:pt x="453" y="1048"/>
                    <a:pt x="536" y="1262"/>
                    <a:pt x="691" y="1405"/>
                  </a:cubicBezTo>
                  <a:cubicBezTo>
                    <a:pt x="298" y="1500"/>
                    <a:pt x="1" y="1857"/>
                    <a:pt x="1" y="2274"/>
                  </a:cubicBezTo>
                  <a:lnTo>
                    <a:pt x="1" y="2858"/>
                  </a:lnTo>
                  <a:cubicBezTo>
                    <a:pt x="1" y="3000"/>
                    <a:pt x="120" y="3120"/>
                    <a:pt x="274" y="3120"/>
                  </a:cubicBezTo>
                  <a:lnTo>
                    <a:pt x="2298" y="3120"/>
                  </a:lnTo>
                  <a:cubicBezTo>
                    <a:pt x="2441" y="3120"/>
                    <a:pt x="2560" y="3000"/>
                    <a:pt x="2560" y="2858"/>
                  </a:cubicBezTo>
                  <a:lnTo>
                    <a:pt x="2560" y="2274"/>
                  </a:lnTo>
                  <a:cubicBezTo>
                    <a:pt x="2560" y="1857"/>
                    <a:pt x="2275" y="1500"/>
                    <a:pt x="1882" y="1405"/>
                  </a:cubicBezTo>
                  <a:cubicBezTo>
                    <a:pt x="2025" y="1262"/>
                    <a:pt x="2120" y="1048"/>
                    <a:pt x="2120" y="834"/>
                  </a:cubicBezTo>
                  <a:cubicBezTo>
                    <a:pt x="2120" y="369"/>
                    <a:pt x="1751" y="0"/>
                    <a:pt x="1286"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34" name="Google Shape;10415;p67"/>
            <p:cNvSpPr/>
            <p:nvPr/>
          </p:nvSpPr>
          <p:spPr>
            <a:xfrm>
              <a:off x="5554706" y="3945530"/>
              <a:ext cx="98952" cy="98251"/>
            </a:xfrm>
            <a:custGeom>
              <a:avLst/>
              <a:gdLst/>
              <a:ahLst/>
              <a:cxnLst/>
              <a:rect l="l" t="t" r="r" b="b"/>
              <a:pathLst>
                <a:path w="3109" h="3087" extrusionOk="0">
                  <a:moveTo>
                    <a:pt x="2959" y="1"/>
                  </a:moveTo>
                  <a:cubicBezTo>
                    <a:pt x="2892" y="1"/>
                    <a:pt x="2823" y="56"/>
                    <a:pt x="2823" y="122"/>
                  </a:cubicBezTo>
                  <a:cubicBezTo>
                    <a:pt x="2680" y="1550"/>
                    <a:pt x="1561" y="2669"/>
                    <a:pt x="132" y="2812"/>
                  </a:cubicBezTo>
                  <a:cubicBezTo>
                    <a:pt x="61" y="2824"/>
                    <a:pt x="1" y="2884"/>
                    <a:pt x="13" y="2967"/>
                  </a:cubicBezTo>
                  <a:cubicBezTo>
                    <a:pt x="13" y="3039"/>
                    <a:pt x="72" y="3086"/>
                    <a:pt x="144" y="3086"/>
                  </a:cubicBezTo>
                  <a:lnTo>
                    <a:pt x="168" y="3086"/>
                  </a:lnTo>
                  <a:cubicBezTo>
                    <a:pt x="1704" y="2931"/>
                    <a:pt x="2942" y="1717"/>
                    <a:pt x="3097" y="145"/>
                  </a:cubicBezTo>
                  <a:cubicBezTo>
                    <a:pt x="3109" y="74"/>
                    <a:pt x="3049" y="2"/>
                    <a:pt x="2978" y="2"/>
                  </a:cubicBezTo>
                  <a:cubicBezTo>
                    <a:pt x="2971" y="1"/>
                    <a:pt x="2965" y="1"/>
                    <a:pt x="2959" y="1"/>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grpSp>
        <p:nvGrpSpPr>
          <p:cNvPr id="135" name="Google Shape;10443;p68"/>
          <p:cNvGrpSpPr/>
          <p:nvPr/>
        </p:nvGrpSpPr>
        <p:grpSpPr>
          <a:xfrm>
            <a:off x="5349163" y="3362863"/>
            <a:ext cx="686667" cy="727930"/>
            <a:chOff x="2704005" y="4258781"/>
            <a:chExt cx="342144" cy="362704"/>
          </a:xfrm>
        </p:grpSpPr>
        <p:sp>
          <p:nvSpPr>
            <p:cNvPr id="136" name="Google Shape;10444;p68"/>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37" name="Google Shape;10445;p68"/>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38" name="Google Shape;10446;p68"/>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39" name="Google Shape;10447;p68"/>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40" name="Google Shape;10448;p68"/>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41" name="Google Shape;10449;p68"/>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42" name="Google Shape;10450;p68"/>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grpSp>
        <p:nvGrpSpPr>
          <p:cNvPr id="143" name="Google Shape;10464;p68"/>
          <p:cNvGrpSpPr/>
          <p:nvPr/>
        </p:nvGrpSpPr>
        <p:grpSpPr>
          <a:xfrm>
            <a:off x="3230802" y="3422523"/>
            <a:ext cx="777607" cy="777539"/>
            <a:chOff x="1768938" y="3782219"/>
            <a:chExt cx="367805" cy="367773"/>
          </a:xfrm>
        </p:grpSpPr>
        <p:sp>
          <p:nvSpPr>
            <p:cNvPr id="144" name="Google Shape;10465;p68"/>
            <p:cNvSpPr/>
            <p:nvPr/>
          </p:nvSpPr>
          <p:spPr>
            <a:xfrm>
              <a:off x="1884380" y="3782219"/>
              <a:ext cx="252363" cy="198412"/>
            </a:xfrm>
            <a:custGeom>
              <a:avLst/>
              <a:gdLst/>
              <a:ahLst/>
              <a:cxnLst/>
              <a:rect l="l" t="t" r="r" b="b"/>
              <a:pathLst>
                <a:path w="7966" h="6263" extrusionOk="0">
                  <a:moveTo>
                    <a:pt x="5346" y="0"/>
                  </a:moveTo>
                  <a:cubicBezTo>
                    <a:pt x="5299" y="0"/>
                    <a:pt x="5263" y="12"/>
                    <a:pt x="5227" y="48"/>
                  </a:cubicBezTo>
                  <a:lnTo>
                    <a:pt x="3382" y="1893"/>
                  </a:lnTo>
                  <a:lnTo>
                    <a:pt x="2893" y="1405"/>
                  </a:lnTo>
                  <a:cubicBezTo>
                    <a:pt x="2864" y="1375"/>
                    <a:pt x="2819" y="1360"/>
                    <a:pt x="2774" y="1360"/>
                  </a:cubicBezTo>
                  <a:cubicBezTo>
                    <a:pt x="2730" y="1360"/>
                    <a:pt x="2685" y="1375"/>
                    <a:pt x="2655" y="1405"/>
                  </a:cubicBezTo>
                  <a:lnTo>
                    <a:pt x="60" y="3989"/>
                  </a:lnTo>
                  <a:cubicBezTo>
                    <a:pt x="0" y="4048"/>
                    <a:pt x="0" y="4167"/>
                    <a:pt x="60" y="4227"/>
                  </a:cubicBezTo>
                  <a:cubicBezTo>
                    <a:pt x="90" y="4257"/>
                    <a:pt x="134" y="4272"/>
                    <a:pt x="179" y="4272"/>
                  </a:cubicBezTo>
                  <a:cubicBezTo>
                    <a:pt x="223" y="4272"/>
                    <a:pt x="268" y="4257"/>
                    <a:pt x="298" y="4227"/>
                  </a:cubicBezTo>
                  <a:lnTo>
                    <a:pt x="2774" y="1762"/>
                  </a:lnTo>
                  <a:lnTo>
                    <a:pt x="6215" y="5191"/>
                  </a:lnTo>
                  <a:lnTo>
                    <a:pt x="5418" y="5989"/>
                  </a:lnTo>
                  <a:cubicBezTo>
                    <a:pt x="5358" y="6049"/>
                    <a:pt x="5358" y="6168"/>
                    <a:pt x="5418" y="6227"/>
                  </a:cubicBezTo>
                  <a:cubicBezTo>
                    <a:pt x="5453" y="6251"/>
                    <a:pt x="5501" y="6263"/>
                    <a:pt x="5537" y="6263"/>
                  </a:cubicBezTo>
                  <a:cubicBezTo>
                    <a:pt x="5584" y="6263"/>
                    <a:pt x="5632" y="6251"/>
                    <a:pt x="5656" y="6227"/>
                  </a:cubicBezTo>
                  <a:lnTo>
                    <a:pt x="6573" y="5310"/>
                  </a:lnTo>
                  <a:cubicBezTo>
                    <a:pt x="6632" y="5251"/>
                    <a:pt x="6632" y="5132"/>
                    <a:pt x="6573" y="5072"/>
                  </a:cubicBezTo>
                  <a:lnTo>
                    <a:pt x="6072" y="4584"/>
                  </a:lnTo>
                  <a:lnTo>
                    <a:pt x="7918" y="2739"/>
                  </a:lnTo>
                  <a:cubicBezTo>
                    <a:pt x="7966" y="2667"/>
                    <a:pt x="7966" y="2560"/>
                    <a:pt x="7906" y="2489"/>
                  </a:cubicBezTo>
                  <a:lnTo>
                    <a:pt x="6882" y="1465"/>
                  </a:lnTo>
                  <a:cubicBezTo>
                    <a:pt x="6852" y="1435"/>
                    <a:pt x="6808" y="1420"/>
                    <a:pt x="6763" y="1420"/>
                  </a:cubicBezTo>
                  <a:cubicBezTo>
                    <a:pt x="6718" y="1420"/>
                    <a:pt x="6674" y="1435"/>
                    <a:pt x="6644" y="1465"/>
                  </a:cubicBezTo>
                  <a:cubicBezTo>
                    <a:pt x="6584" y="1524"/>
                    <a:pt x="6584" y="1643"/>
                    <a:pt x="6644" y="1703"/>
                  </a:cubicBezTo>
                  <a:lnTo>
                    <a:pt x="7549" y="2608"/>
                  </a:lnTo>
                  <a:lnTo>
                    <a:pt x="5822" y="4334"/>
                  </a:lnTo>
                  <a:lnTo>
                    <a:pt x="3620" y="2131"/>
                  </a:lnTo>
                  <a:lnTo>
                    <a:pt x="5346" y="405"/>
                  </a:lnTo>
                  <a:lnTo>
                    <a:pt x="6168" y="1226"/>
                  </a:lnTo>
                  <a:cubicBezTo>
                    <a:pt x="6197" y="1256"/>
                    <a:pt x="6242" y="1271"/>
                    <a:pt x="6287" y="1271"/>
                  </a:cubicBezTo>
                  <a:cubicBezTo>
                    <a:pt x="6331" y="1271"/>
                    <a:pt x="6376" y="1256"/>
                    <a:pt x="6406" y="1226"/>
                  </a:cubicBezTo>
                  <a:cubicBezTo>
                    <a:pt x="6465" y="1167"/>
                    <a:pt x="6465" y="1048"/>
                    <a:pt x="6406" y="988"/>
                  </a:cubicBezTo>
                  <a:lnTo>
                    <a:pt x="5465" y="48"/>
                  </a:lnTo>
                  <a:cubicBezTo>
                    <a:pt x="5441" y="12"/>
                    <a:pt x="5394" y="0"/>
                    <a:pt x="5346"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45" name="Google Shape;10466;p68"/>
            <p:cNvSpPr/>
            <p:nvPr/>
          </p:nvSpPr>
          <p:spPr>
            <a:xfrm>
              <a:off x="2034480" y="3821914"/>
              <a:ext cx="31743" cy="31236"/>
            </a:xfrm>
            <a:custGeom>
              <a:avLst/>
              <a:gdLst/>
              <a:ahLst/>
              <a:cxnLst/>
              <a:rect l="l" t="t" r="r" b="b"/>
              <a:pathLst>
                <a:path w="1002" h="986" extrusionOk="0">
                  <a:moveTo>
                    <a:pt x="501" y="426"/>
                  </a:moveTo>
                  <a:lnTo>
                    <a:pt x="584" y="509"/>
                  </a:lnTo>
                  <a:lnTo>
                    <a:pt x="501" y="581"/>
                  </a:lnTo>
                  <a:lnTo>
                    <a:pt x="430" y="509"/>
                  </a:lnTo>
                  <a:lnTo>
                    <a:pt x="501" y="426"/>
                  </a:lnTo>
                  <a:close/>
                  <a:moveTo>
                    <a:pt x="501" y="0"/>
                  </a:moveTo>
                  <a:cubicBezTo>
                    <a:pt x="456" y="0"/>
                    <a:pt x="412" y="15"/>
                    <a:pt x="382" y="45"/>
                  </a:cubicBezTo>
                  <a:lnTo>
                    <a:pt x="60" y="366"/>
                  </a:lnTo>
                  <a:cubicBezTo>
                    <a:pt x="1" y="426"/>
                    <a:pt x="1" y="545"/>
                    <a:pt x="60" y="605"/>
                  </a:cubicBezTo>
                  <a:lnTo>
                    <a:pt x="382" y="938"/>
                  </a:lnTo>
                  <a:cubicBezTo>
                    <a:pt x="418" y="962"/>
                    <a:pt x="465" y="986"/>
                    <a:pt x="501" y="986"/>
                  </a:cubicBezTo>
                  <a:cubicBezTo>
                    <a:pt x="549" y="986"/>
                    <a:pt x="596" y="962"/>
                    <a:pt x="620" y="938"/>
                  </a:cubicBezTo>
                  <a:lnTo>
                    <a:pt x="953" y="605"/>
                  </a:lnTo>
                  <a:cubicBezTo>
                    <a:pt x="977" y="581"/>
                    <a:pt x="1001" y="533"/>
                    <a:pt x="1001" y="485"/>
                  </a:cubicBezTo>
                  <a:cubicBezTo>
                    <a:pt x="1001" y="450"/>
                    <a:pt x="977" y="402"/>
                    <a:pt x="953" y="366"/>
                  </a:cubicBezTo>
                  <a:lnTo>
                    <a:pt x="620" y="45"/>
                  </a:lnTo>
                  <a:cubicBezTo>
                    <a:pt x="590" y="15"/>
                    <a:pt x="546" y="0"/>
                    <a:pt x="501"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46" name="Google Shape;10467;p68"/>
            <p:cNvSpPr/>
            <p:nvPr/>
          </p:nvSpPr>
          <p:spPr>
            <a:xfrm>
              <a:off x="2065431" y="3852359"/>
              <a:ext cx="31712" cy="31332"/>
            </a:xfrm>
            <a:custGeom>
              <a:avLst/>
              <a:gdLst/>
              <a:ahLst/>
              <a:cxnLst/>
              <a:rect l="l" t="t" r="r" b="b"/>
              <a:pathLst>
                <a:path w="1001" h="989" extrusionOk="0">
                  <a:moveTo>
                    <a:pt x="500" y="441"/>
                  </a:moveTo>
                  <a:lnTo>
                    <a:pt x="572" y="513"/>
                  </a:lnTo>
                  <a:lnTo>
                    <a:pt x="500" y="584"/>
                  </a:lnTo>
                  <a:lnTo>
                    <a:pt x="417" y="513"/>
                  </a:lnTo>
                  <a:lnTo>
                    <a:pt x="500" y="441"/>
                  </a:lnTo>
                  <a:close/>
                  <a:moveTo>
                    <a:pt x="500" y="1"/>
                  </a:moveTo>
                  <a:cubicBezTo>
                    <a:pt x="453" y="1"/>
                    <a:pt x="405" y="25"/>
                    <a:pt x="381" y="48"/>
                  </a:cubicBezTo>
                  <a:lnTo>
                    <a:pt x="48" y="382"/>
                  </a:lnTo>
                  <a:cubicBezTo>
                    <a:pt x="24" y="406"/>
                    <a:pt x="0" y="453"/>
                    <a:pt x="0" y="501"/>
                  </a:cubicBezTo>
                  <a:cubicBezTo>
                    <a:pt x="0" y="536"/>
                    <a:pt x="24" y="584"/>
                    <a:pt x="48" y="608"/>
                  </a:cubicBezTo>
                  <a:lnTo>
                    <a:pt x="381" y="941"/>
                  </a:lnTo>
                  <a:cubicBezTo>
                    <a:pt x="405" y="977"/>
                    <a:pt x="453" y="989"/>
                    <a:pt x="500" y="989"/>
                  </a:cubicBezTo>
                  <a:cubicBezTo>
                    <a:pt x="536" y="989"/>
                    <a:pt x="584" y="965"/>
                    <a:pt x="619" y="941"/>
                  </a:cubicBezTo>
                  <a:lnTo>
                    <a:pt x="941" y="608"/>
                  </a:lnTo>
                  <a:cubicBezTo>
                    <a:pt x="1000" y="560"/>
                    <a:pt x="1000" y="441"/>
                    <a:pt x="941" y="382"/>
                  </a:cubicBezTo>
                  <a:lnTo>
                    <a:pt x="619" y="48"/>
                  </a:lnTo>
                  <a:cubicBezTo>
                    <a:pt x="584" y="13"/>
                    <a:pt x="536" y="1"/>
                    <a:pt x="500" y="1"/>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47" name="Google Shape;10468;p68"/>
            <p:cNvSpPr/>
            <p:nvPr/>
          </p:nvSpPr>
          <p:spPr>
            <a:xfrm>
              <a:off x="1768938" y="3922625"/>
              <a:ext cx="281413" cy="227367"/>
            </a:xfrm>
            <a:custGeom>
              <a:avLst/>
              <a:gdLst/>
              <a:ahLst/>
              <a:cxnLst/>
              <a:rect l="l" t="t" r="r" b="b"/>
              <a:pathLst>
                <a:path w="8883" h="7177" extrusionOk="0">
                  <a:moveTo>
                    <a:pt x="3347" y="0"/>
                  </a:moveTo>
                  <a:cubicBezTo>
                    <a:pt x="3302" y="0"/>
                    <a:pt x="3257" y="15"/>
                    <a:pt x="3228" y="45"/>
                  </a:cubicBezTo>
                  <a:lnTo>
                    <a:pt x="811" y="2450"/>
                  </a:lnTo>
                  <a:cubicBezTo>
                    <a:pt x="287" y="2962"/>
                    <a:pt x="1" y="3664"/>
                    <a:pt x="1" y="4414"/>
                  </a:cubicBezTo>
                  <a:cubicBezTo>
                    <a:pt x="1" y="5153"/>
                    <a:pt x="287" y="5843"/>
                    <a:pt x="811" y="6379"/>
                  </a:cubicBezTo>
                  <a:cubicBezTo>
                    <a:pt x="1323" y="6891"/>
                    <a:pt x="2025" y="7177"/>
                    <a:pt x="2775" y="7177"/>
                  </a:cubicBezTo>
                  <a:cubicBezTo>
                    <a:pt x="3513" y="7177"/>
                    <a:pt x="4204" y="6891"/>
                    <a:pt x="4740" y="6379"/>
                  </a:cubicBezTo>
                  <a:lnTo>
                    <a:pt x="8847" y="2271"/>
                  </a:lnTo>
                  <a:cubicBezTo>
                    <a:pt x="8883" y="2188"/>
                    <a:pt x="8883" y="2093"/>
                    <a:pt x="8812" y="2033"/>
                  </a:cubicBezTo>
                  <a:cubicBezTo>
                    <a:pt x="8782" y="2003"/>
                    <a:pt x="8737" y="1989"/>
                    <a:pt x="8693" y="1989"/>
                  </a:cubicBezTo>
                  <a:cubicBezTo>
                    <a:pt x="8648" y="1989"/>
                    <a:pt x="8603" y="2003"/>
                    <a:pt x="8573" y="2033"/>
                  </a:cubicBezTo>
                  <a:lnTo>
                    <a:pt x="4466" y="6141"/>
                  </a:lnTo>
                  <a:cubicBezTo>
                    <a:pt x="4001" y="6593"/>
                    <a:pt x="3394" y="6855"/>
                    <a:pt x="2751" y="6855"/>
                  </a:cubicBezTo>
                  <a:cubicBezTo>
                    <a:pt x="2096" y="6855"/>
                    <a:pt x="1489" y="6593"/>
                    <a:pt x="1049" y="6141"/>
                  </a:cubicBezTo>
                  <a:cubicBezTo>
                    <a:pt x="584" y="5677"/>
                    <a:pt x="322" y="5069"/>
                    <a:pt x="322" y="4426"/>
                  </a:cubicBezTo>
                  <a:cubicBezTo>
                    <a:pt x="322" y="3772"/>
                    <a:pt x="584" y="3164"/>
                    <a:pt x="1049" y="2712"/>
                  </a:cubicBezTo>
                  <a:lnTo>
                    <a:pt x="3466" y="283"/>
                  </a:lnTo>
                  <a:cubicBezTo>
                    <a:pt x="3525" y="223"/>
                    <a:pt x="3525" y="104"/>
                    <a:pt x="3466" y="45"/>
                  </a:cubicBezTo>
                  <a:cubicBezTo>
                    <a:pt x="3436" y="15"/>
                    <a:pt x="3391" y="0"/>
                    <a:pt x="3347" y="0"/>
                  </a:cubicBezTo>
                  <a:close/>
                </a:path>
              </a:pathLst>
            </a:custGeom>
            <a:solidFill>
              <a:srgbClr val="657E93"/>
            </a:solidFill>
            <a:ln>
              <a:noFill/>
            </a:ln>
          </p:spPr>
          <p:txBody>
            <a:bodyPr spcFirstLastPara="1" wrap="square" lIns="91425" tIns="91425" rIns="91425" bIns="91425" anchor="ctr" anchorCtr="0">
              <a:noAutofit/>
            </a:bodyPr>
            <a:lstStyle/>
            <a:p>
              <a:endParaRPr/>
            </a:p>
          </p:txBody>
        </p:sp>
        <p:sp>
          <p:nvSpPr>
            <p:cNvPr id="148" name="Google Shape;10469;p68"/>
            <p:cNvSpPr/>
            <p:nvPr/>
          </p:nvSpPr>
          <p:spPr>
            <a:xfrm>
              <a:off x="1847790" y="3937704"/>
              <a:ext cx="143352" cy="127417"/>
            </a:xfrm>
            <a:custGeom>
              <a:avLst/>
              <a:gdLst/>
              <a:ahLst/>
              <a:cxnLst/>
              <a:rect l="l" t="t" r="r" b="b"/>
              <a:pathLst>
                <a:path w="4525" h="4022" extrusionOk="0">
                  <a:moveTo>
                    <a:pt x="3537" y="343"/>
                  </a:moveTo>
                  <a:cubicBezTo>
                    <a:pt x="3584" y="343"/>
                    <a:pt x="3632" y="367"/>
                    <a:pt x="3667" y="402"/>
                  </a:cubicBezTo>
                  <a:cubicBezTo>
                    <a:pt x="3751" y="486"/>
                    <a:pt x="3751" y="581"/>
                    <a:pt x="3667" y="664"/>
                  </a:cubicBezTo>
                  <a:cubicBezTo>
                    <a:pt x="3632" y="700"/>
                    <a:pt x="3587" y="718"/>
                    <a:pt x="3542" y="718"/>
                  </a:cubicBezTo>
                  <a:cubicBezTo>
                    <a:pt x="3498" y="718"/>
                    <a:pt x="3453" y="700"/>
                    <a:pt x="3417" y="664"/>
                  </a:cubicBezTo>
                  <a:cubicBezTo>
                    <a:pt x="3334" y="581"/>
                    <a:pt x="3334" y="462"/>
                    <a:pt x="3406" y="402"/>
                  </a:cubicBezTo>
                  <a:cubicBezTo>
                    <a:pt x="3441" y="379"/>
                    <a:pt x="3477" y="343"/>
                    <a:pt x="3537" y="343"/>
                  </a:cubicBezTo>
                  <a:close/>
                  <a:moveTo>
                    <a:pt x="2024" y="486"/>
                  </a:moveTo>
                  <a:cubicBezTo>
                    <a:pt x="2072" y="486"/>
                    <a:pt x="2108" y="498"/>
                    <a:pt x="2155" y="545"/>
                  </a:cubicBezTo>
                  <a:cubicBezTo>
                    <a:pt x="2227" y="617"/>
                    <a:pt x="2227" y="724"/>
                    <a:pt x="2155" y="795"/>
                  </a:cubicBezTo>
                  <a:cubicBezTo>
                    <a:pt x="2120" y="831"/>
                    <a:pt x="2075" y="849"/>
                    <a:pt x="2030" y="849"/>
                  </a:cubicBezTo>
                  <a:cubicBezTo>
                    <a:pt x="1986" y="849"/>
                    <a:pt x="1941" y="831"/>
                    <a:pt x="1905" y="795"/>
                  </a:cubicBezTo>
                  <a:cubicBezTo>
                    <a:pt x="1810" y="724"/>
                    <a:pt x="1810" y="605"/>
                    <a:pt x="1893" y="545"/>
                  </a:cubicBezTo>
                  <a:cubicBezTo>
                    <a:pt x="1917" y="509"/>
                    <a:pt x="1965" y="486"/>
                    <a:pt x="2024" y="486"/>
                  </a:cubicBezTo>
                  <a:close/>
                  <a:moveTo>
                    <a:pt x="3953" y="1676"/>
                  </a:moveTo>
                  <a:cubicBezTo>
                    <a:pt x="4001" y="1676"/>
                    <a:pt x="4048" y="1688"/>
                    <a:pt x="4084" y="1724"/>
                  </a:cubicBezTo>
                  <a:cubicBezTo>
                    <a:pt x="4156" y="1807"/>
                    <a:pt x="4156" y="1926"/>
                    <a:pt x="4072" y="1986"/>
                  </a:cubicBezTo>
                  <a:cubicBezTo>
                    <a:pt x="4037" y="2022"/>
                    <a:pt x="3992" y="2039"/>
                    <a:pt x="3947" y="2039"/>
                  </a:cubicBezTo>
                  <a:cubicBezTo>
                    <a:pt x="3903" y="2039"/>
                    <a:pt x="3858" y="2022"/>
                    <a:pt x="3822" y="1986"/>
                  </a:cubicBezTo>
                  <a:cubicBezTo>
                    <a:pt x="3751" y="1914"/>
                    <a:pt x="3751" y="1807"/>
                    <a:pt x="3822" y="1724"/>
                  </a:cubicBezTo>
                  <a:cubicBezTo>
                    <a:pt x="3858" y="1700"/>
                    <a:pt x="3894" y="1676"/>
                    <a:pt x="3953" y="1676"/>
                  </a:cubicBezTo>
                  <a:close/>
                  <a:moveTo>
                    <a:pt x="655" y="3129"/>
                  </a:moveTo>
                  <a:cubicBezTo>
                    <a:pt x="727" y="3129"/>
                    <a:pt x="786" y="3165"/>
                    <a:pt x="846" y="3200"/>
                  </a:cubicBezTo>
                  <a:cubicBezTo>
                    <a:pt x="893" y="3248"/>
                    <a:pt x="917" y="3319"/>
                    <a:pt x="917" y="3403"/>
                  </a:cubicBezTo>
                  <a:cubicBezTo>
                    <a:pt x="917" y="3474"/>
                    <a:pt x="893" y="3546"/>
                    <a:pt x="846" y="3593"/>
                  </a:cubicBezTo>
                  <a:cubicBezTo>
                    <a:pt x="798" y="3641"/>
                    <a:pt x="727" y="3665"/>
                    <a:pt x="655" y="3665"/>
                  </a:cubicBezTo>
                  <a:cubicBezTo>
                    <a:pt x="584" y="3665"/>
                    <a:pt x="524" y="3641"/>
                    <a:pt x="465" y="3593"/>
                  </a:cubicBezTo>
                  <a:cubicBezTo>
                    <a:pt x="417" y="3546"/>
                    <a:pt x="381" y="3474"/>
                    <a:pt x="381" y="3403"/>
                  </a:cubicBezTo>
                  <a:cubicBezTo>
                    <a:pt x="381" y="3319"/>
                    <a:pt x="417" y="3260"/>
                    <a:pt x="465" y="3200"/>
                  </a:cubicBezTo>
                  <a:cubicBezTo>
                    <a:pt x="512" y="3141"/>
                    <a:pt x="584" y="3129"/>
                    <a:pt x="655" y="3129"/>
                  </a:cubicBezTo>
                  <a:close/>
                  <a:moveTo>
                    <a:pt x="3513" y="0"/>
                  </a:moveTo>
                  <a:cubicBezTo>
                    <a:pt x="3379" y="0"/>
                    <a:pt x="3245" y="51"/>
                    <a:pt x="3144" y="152"/>
                  </a:cubicBezTo>
                  <a:cubicBezTo>
                    <a:pt x="2977" y="319"/>
                    <a:pt x="2941" y="557"/>
                    <a:pt x="3036" y="748"/>
                  </a:cubicBezTo>
                  <a:lnTo>
                    <a:pt x="2132" y="1652"/>
                  </a:lnTo>
                  <a:lnTo>
                    <a:pt x="1572" y="2212"/>
                  </a:lnTo>
                  <a:lnTo>
                    <a:pt x="1334" y="1974"/>
                  </a:lnTo>
                  <a:cubicBezTo>
                    <a:pt x="1215" y="1855"/>
                    <a:pt x="1215" y="1676"/>
                    <a:pt x="1334" y="1569"/>
                  </a:cubicBezTo>
                  <a:lnTo>
                    <a:pt x="1774" y="1141"/>
                  </a:lnTo>
                  <a:cubicBezTo>
                    <a:pt x="1846" y="1164"/>
                    <a:pt x="1917" y="1200"/>
                    <a:pt x="1989" y="1200"/>
                  </a:cubicBezTo>
                  <a:cubicBezTo>
                    <a:pt x="2132" y="1200"/>
                    <a:pt x="2263" y="1152"/>
                    <a:pt x="2370" y="1045"/>
                  </a:cubicBezTo>
                  <a:cubicBezTo>
                    <a:pt x="2572" y="843"/>
                    <a:pt x="2572" y="509"/>
                    <a:pt x="2370" y="307"/>
                  </a:cubicBezTo>
                  <a:cubicBezTo>
                    <a:pt x="2263" y="200"/>
                    <a:pt x="2129" y="146"/>
                    <a:pt x="1995" y="146"/>
                  </a:cubicBezTo>
                  <a:cubicBezTo>
                    <a:pt x="1861" y="146"/>
                    <a:pt x="1727" y="200"/>
                    <a:pt x="1620" y="307"/>
                  </a:cubicBezTo>
                  <a:cubicBezTo>
                    <a:pt x="1453" y="462"/>
                    <a:pt x="1429" y="700"/>
                    <a:pt x="1512" y="902"/>
                  </a:cubicBezTo>
                  <a:lnTo>
                    <a:pt x="1084" y="1331"/>
                  </a:lnTo>
                  <a:cubicBezTo>
                    <a:pt x="846" y="1569"/>
                    <a:pt x="846" y="1974"/>
                    <a:pt x="1084" y="2224"/>
                  </a:cubicBezTo>
                  <a:lnTo>
                    <a:pt x="1322" y="2462"/>
                  </a:lnTo>
                  <a:lnTo>
                    <a:pt x="905" y="2879"/>
                  </a:lnTo>
                  <a:cubicBezTo>
                    <a:pt x="812" y="2827"/>
                    <a:pt x="709" y="2802"/>
                    <a:pt x="607" y="2802"/>
                  </a:cubicBezTo>
                  <a:cubicBezTo>
                    <a:pt x="450" y="2802"/>
                    <a:pt x="295" y="2863"/>
                    <a:pt x="179" y="2986"/>
                  </a:cubicBezTo>
                  <a:cubicBezTo>
                    <a:pt x="60" y="3105"/>
                    <a:pt x="0" y="3248"/>
                    <a:pt x="0" y="3415"/>
                  </a:cubicBezTo>
                  <a:cubicBezTo>
                    <a:pt x="0" y="3581"/>
                    <a:pt x="60" y="3724"/>
                    <a:pt x="179" y="3843"/>
                  </a:cubicBezTo>
                  <a:cubicBezTo>
                    <a:pt x="298" y="3962"/>
                    <a:pt x="441" y="4022"/>
                    <a:pt x="608" y="4022"/>
                  </a:cubicBezTo>
                  <a:cubicBezTo>
                    <a:pt x="774" y="4022"/>
                    <a:pt x="917" y="3962"/>
                    <a:pt x="1036" y="3843"/>
                  </a:cubicBezTo>
                  <a:cubicBezTo>
                    <a:pt x="1155" y="3724"/>
                    <a:pt x="1215" y="3581"/>
                    <a:pt x="1215" y="3415"/>
                  </a:cubicBezTo>
                  <a:cubicBezTo>
                    <a:pt x="1215" y="3307"/>
                    <a:pt x="1191" y="3200"/>
                    <a:pt x="1143" y="3117"/>
                  </a:cubicBezTo>
                  <a:lnTo>
                    <a:pt x="2227" y="2033"/>
                  </a:lnTo>
                  <a:lnTo>
                    <a:pt x="2513" y="2307"/>
                  </a:lnTo>
                  <a:cubicBezTo>
                    <a:pt x="2679" y="2474"/>
                    <a:pt x="2905" y="2569"/>
                    <a:pt x="3108" y="2569"/>
                  </a:cubicBezTo>
                  <a:cubicBezTo>
                    <a:pt x="3322" y="2569"/>
                    <a:pt x="3513" y="2486"/>
                    <a:pt x="3679" y="2343"/>
                  </a:cubicBezTo>
                  <a:cubicBezTo>
                    <a:pt x="3751" y="2367"/>
                    <a:pt x="3822" y="2403"/>
                    <a:pt x="3894" y="2403"/>
                  </a:cubicBezTo>
                  <a:cubicBezTo>
                    <a:pt x="4037" y="2403"/>
                    <a:pt x="4168" y="2355"/>
                    <a:pt x="4275" y="2248"/>
                  </a:cubicBezTo>
                  <a:cubicBezTo>
                    <a:pt x="4525" y="2033"/>
                    <a:pt x="4525" y="1700"/>
                    <a:pt x="4310" y="1498"/>
                  </a:cubicBezTo>
                  <a:cubicBezTo>
                    <a:pt x="4209" y="1391"/>
                    <a:pt x="4075" y="1337"/>
                    <a:pt x="3941" y="1337"/>
                  </a:cubicBezTo>
                  <a:cubicBezTo>
                    <a:pt x="3807" y="1337"/>
                    <a:pt x="3673" y="1391"/>
                    <a:pt x="3572" y="1498"/>
                  </a:cubicBezTo>
                  <a:cubicBezTo>
                    <a:pt x="3406" y="1652"/>
                    <a:pt x="3382" y="1891"/>
                    <a:pt x="3465" y="2093"/>
                  </a:cubicBezTo>
                  <a:cubicBezTo>
                    <a:pt x="3377" y="2175"/>
                    <a:pt x="3267" y="2214"/>
                    <a:pt x="3155" y="2214"/>
                  </a:cubicBezTo>
                  <a:cubicBezTo>
                    <a:pt x="3023" y="2214"/>
                    <a:pt x="2889" y="2160"/>
                    <a:pt x="2786" y="2057"/>
                  </a:cubicBezTo>
                  <a:lnTo>
                    <a:pt x="2501" y="1772"/>
                  </a:lnTo>
                  <a:lnTo>
                    <a:pt x="3286" y="986"/>
                  </a:lnTo>
                  <a:cubicBezTo>
                    <a:pt x="3358" y="1021"/>
                    <a:pt x="3441" y="1045"/>
                    <a:pt x="3513" y="1045"/>
                  </a:cubicBezTo>
                  <a:cubicBezTo>
                    <a:pt x="3644" y="1045"/>
                    <a:pt x="3775" y="998"/>
                    <a:pt x="3882" y="902"/>
                  </a:cubicBezTo>
                  <a:cubicBezTo>
                    <a:pt x="4096" y="688"/>
                    <a:pt x="4096" y="367"/>
                    <a:pt x="3882" y="152"/>
                  </a:cubicBezTo>
                  <a:cubicBezTo>
                    <a:pt x="3781" y="51"/>
                    <a:pt x="3647" y="0"/>
                    <a:pt x="3513" y="0"/>
                  </a:cubicBezTo>
                  <a:close/>
                </a:path>
              </a:pathLst>
            </a:custGeom>
            <a:solidFill>
              <a:srgbClr val="657E93"/>
            </a:solidFill>
            <a:ln>
              <a:noFill/>
            </a:ln>
          </p:spPr>
          <p:txBody>
            <a:bodyPr spcFirstLastPara="1" wrap="square" lIns="91425" tIns="91425" rIns="91425" bIns="91425" anchor="ctr" anchorCtr="0">
              <a:noAutofit/>
            </a:bodyPr>
            <a:lstStyle/>
            <a:p>
              <a:endParaRPr/>
            </a:p>
          </p:txBody>
        </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body" idx="1"/>
          </p:nvPr>
        </p:nvSpPr>
        <p:spPr>
          <a:xfrm>
            <a:off x="530338" y="1509137"/>
            <a:ext cx="2628192" cy="3519935"/>
          </a:xfrm>
          <a:prstGeom prst="rect">
            <a:avLst/>
          </a:prstGeom>
        </p:spPr>
        <p:txBody>
          <a:bodyPr spcFirstLastPara="1" wrap="square" lIns="91425" tIns="91425" rIns="91425" bIns="91425" anchor="t" anchorCtr="0">
            <a:noAutofit/>
          </a:bodyPr>
          <a:lstStyle/>
          <a:p>
            <a:pPr marL="0" indent="0" algn="just">
              <a:lnSpc>
                <a:spcPct val="150000"/>
              </a:lnSpc>
              <a:spcAft>
                <a:spcPts val="1600"/>
              </a:spcAft>
              <a:buNone/>
            </a:pPr>
            <a:r>
              <a:rPr lang="vi-VN" sz="1800">
                <a:solidFill>
                  <a:srgbClr val="7030A0"/>
                </a:solidFill>
                <a:latin typeface="SVN-DK Clochard" panose="02000000000000000000" pitchFamily="50" charset="0"/>
              </a:rPr>
              <a:t>Sử dụng sổ đăng ký rủi ro </a:t>
            </a:r>
            <a:r>
              <a:rPr lang="vi-VN" sz="1800" smtClean="0">
                <a:solidFill>
                  <a:srgbClr val="7030A0"/>
                </a:solidFill>
                <a:latin typeface="SVN-DK Clochard" panose="02000000000000000000" pitchFamily="50" charset="0"/>
              </a:rPr>
              <a:t>để </a:t>
            </a:r>
            <a:r>
              <a:rPr lang="vi-VN" sz="1800">
                <a:solidFill>
                  <a:srgbClr val="7030A0"/>
                </a:solidFill>
                <a:latin typeface="SVN-DK Clochard" panose="02000000000000000000" pitchFamily="50" charset="0"/>
              </a:rPr>
              <a:t>theo dõi những sự kiện rủi ro nào đã xảy ra, cách nhóm của bạn phản ứng và những rủi ro mới nào đã xuất hiện mà bạn không thể phát hiện ban đầu. </a:t>
            </a:r>
            <a:endParaRPr sz="1800">
              <a:solidFill>
                <a:srgbClr val="7030A0"/>
              </a:solidFill>
              <a:latin typeface="SVN-DK Clochard" panose="02000000000000000000" pitchFamily="50" charset="0"/>
            </a:endParaRPr>
          </a:p>
        </p:txBody>
      </p:sp>
      <p:sp>
        <p:nvSpPr>
          <p:cNvPr id="221" name="Google Shape;221;p33"/>
          <p:cNvSpPr txBox="1">
            <a:spLocks noGrp="1"/>
          </p:cNvSpPr>
          <p:nvPr>
            <p:ph type="title"/>
          </p:nvPr>
        </p:nvSpPr>
        <p:spPr>
          <a:xfrm>
            <a:off x="419764" y="453085"/>
            <a:ext cx="2933122" cy="572700"/>
          </a:xfrm>
          <a:prstGeom prst="rect">
            <a:avLst/>
          </a:prstGeom>
        </p:spPr>
        <p:txBody>
          <a:bodyPr spcFirstLastPara="1" wrap="square" lIns="91425" tIns="91425" rIns="91425" bIns="91425" anchor="t" anchorCtr="0">
            <a:noAutofit/>
          </a:bodyPr>
          <a:lstStyle/>
          <a:p>
            <a:r>
              <a:rPr lang="en-US" sz="2400">
                <a:latin typeface="SVN-DK Clochard" panose="02000000000000000000" pitchFamily="50" charset="0"/>
              </a:rPr>
              <a:t>Luôn cập nhật sổ đăng ký rủi ro của bạn</a:t>
            </a:r>
            <a:endParaRPr sz="2400">
              <a:latin typeface="SVN-DK Clochard" panose="02000000000000000000" pitchFamily="50" charset="0"/>
            </a:endParaRPr>
          </a:p>
        </p:txBody>
      </p:sp>
      <p:pic>
        <p:nvPicPr>
          <p:cNvPr id="222" name="Google Shape;222;p33"/>
          <p:cNvPicPr preferRelativeResize="0"/>
          <p:nvPr/>
        </p:nvPicPr>
        <p:blipFill>
          <a:blip r:embed="rId3">
            <a:alphaModFix amt="56000"/>
          </a:blip>
          <a:stretch>
            <a:fillRect/>
          </a:stretch>
        </p:blipFill>
        <p:spPr>
          <a:xfrm rot="10800000">
            <a:off x="419763" y="1103649"/>
            <a:ext cx="2522539" cy="216331"/>
          </a:xfrm>
          <a:prstGeom prst="rect">
            <a:avLst/>
          </a:prstGeom>
          <a:noFill/>
          <a:ln>
            <a:noFill/>
          </a:ln>
        </p:spPr>
      </p:pic>
      <p:sp>
        <p:nvSpPr>
          <p:cNvPr id="224" name="Google Shape;224;p33"/>
          <p:cNvSpPr/>
          <p:nvPr/>
        </p:nvSpPr>
        <p:spPr>
          <a:xfrm rot="-391042">
            <a:off x="4522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endParaRPr/>
          </a:p>
        </p:txBody>
      </p:sp>
      <p:sp>
        <p:nvSpPr>
          <p:cNvPr id="226" name="Google Shape;226;p33"/>
          <p:cNvSpPr/>
          <p:nvPr/>
        </p:nvSpPr>
        <p:spPr>
          <a:xfrm rot="-2148808">
            <a:off x="4506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sp>
        <p:nvSpPr>
          <p:cNvPr id="227" name="Google Shape;227;p33"/>
          <p:cNvSpPr/>
          <p:nvPr/>
        </p:nvSpPr>
        <p:spPr>
          <a:xfrm>
            <a:off x="6306876" y="914337"/>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endParaRPr>
              <a:solidFill>
                <a:schemeClr val="dk2"/>
              </a:solidFill>
            </a:endParaRPr>
          </a:p>
        </p:txBody>
      </p:sp>
      <p:pic>
        <p:nvPicPr>
          <p:cNvPr id="228" name="Google Shape;228;p33"/>
          <p:cNvPicPr preferRelativeResize="0"/>
          <p:nvPr/>
        </p:nvPicPr>
        <p:blipFill>
          <a:blip r:embed="rId4">
            <a:alphaModFix amt="80000"/>
          </a:blip>
          <a:stretch>
            <a:fillRect/>
          </a:stretch>
        </p:blipFill>
        <p:spPr>
          <a:xfrm rot="6023610" flipH="1">
            <a:off x="3432756" y="2456754"/>
            <a:ext cx="1579416" cy="716443"/>
          </a:xfrm>
          <a:prstGeom prst="rect">
            <a:avLst/>
          </a:prstGeom>
          <a:noFill/>
          <a:ln>
            <a:noFill/>
          </a:ln>
        </p:spPr>
      </p:pic>
      <p:pic>
        <p:nvPicPr>
          <p:cNvPr id="11" name="Picture 10"/>
          <p:cNvPicPr>
            <a:picLocks noChangeAspect="1"/>
          </p:cNvPicPr>
          <p:nvPr/>
        </p:nvPicPr>
        <p:blipFill>
          <a:blip r:embed="rId5"/>
          <a:stretch>
            <a:fillRect/>
          </a:stretch>
        </p:blipFill>
        <p:spPr>
          <a:xfrm rot="19796358">
            <a:off x="4504686" y="2892090"/>
            <a:ext cx="2038029" cy="1528522"/>
          </a:xfrm>
          <a:prstGeom prst="rect">
            <a:avLst/>
          </a:prstGeom>
          <a:ln>
            <a:noFill/>
          </a:ln>
          <a:effectLst>
            <a:softEdge rad="112500"/>
          </a:effectLst>
        </p:spPr>
      </p:pic>
      <p:pic>
        <p:nvPicPr>
          <p:cNvPr id="12" name="Picture 11"/>
          <p:cNvPicPr>
            <a:picLocks noChangeAspect="1"/>
          </p:cNvPicPr>
          <p:nvPr/>
        </p:nvPicPr>
        <p:blipFill>
          <a:blip r:embed="rId6"/>
          <a:stretch>
            <a:fillRect/>
          </a:stretch>
        </p:blipFill>
        <p:spPr>
          <a:xfrm>
            <a:off x="4717278" y="888399"/>
            <a:ext cx="1589598" cy="1586494"/>
          </a:xfrm>
          <a:prstGeom prst="rect">
            <a:avLst/>
          </a:prstGeom>
        </p:spPr>
      </p:pic>
    </p:spTree>
    <p:extLst>
      <p:ext uri="{BB962C8B-B14F-4D97-AF65-F5344CB8AC3E}">
        <p14:creationId xmlns:p14="http://schemas.microsoft.com/office/powerpoint/2010/main" val="91478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animEffect transition="in" filter="barn(inVertical)">
                                      <p:cBhvr>
                                        <p:cTn id="7" dur="500"/>
                                        <p:tgtEl>
                                          <p:spTgt spid="2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body" idx="1"/>
          </p:nvPr>
        </p:nvSpPr>
        <p:spPr>
          <a:xfrm>
            <a:off x="530338" y="1509137"/>
            <a:ext cx="2628192" cy="3519935"/>
          </a:xfrm>
          <a:prstGeom prst="rect">
            <a:avLst/>
          </a:prstGeom>
        </p:spPr>
        <p:txBody>
          <a:bodyPr spcFirstLastPara="1" wrap="square" lIns="91425" tIns="91425" rIns="91425" bIns="91425" anchor="t" anchorCtr="0">
            <a:noAutofit/>
          </a:bodyPr>
          <a:lstStyle/>
          <a:p>
            <a:pPr marL="0" indent="0" algn="just">
              <a:lnSpc>
                <a:spcPct val="150000"/>
              </a:lnSpc>
              <a:spcAft>
                <a:spcPts val="1600"/>
              </a:spcAft>
              <a:buNone/>
            </a:pPr>
            <a:r>
              <a:rPr lang="vi-VN" sz="1800">
                <a:solidFill>
                  <a:srgbClr val="002060"/>
                </a:solidFill>
                <a:latin typeface="SVN-DK Clochard" panose="02000000000000000000" pitchFamily="50" charset="0"/>
              </a:rPr>
              <a:t>Một sai lầm phổ biến trong quản lý rủi ro là xu hướng mọi người nghĩ về rủi ro theo các kết quả có thể xảy ra hơn là bản thân sự kiện rủi ro. </a:t>
            </a:r>
            <a:endParaRPr sz="1800">
              <a:solidFill>
                <a:srgbClr val="002060"/>
              </a:solidFill>
              <a:latin typeface="SVN-DK Clochard" panose="02000000000000000000" pitchFamily="50" charset="0"/>
            </a:endParaRPr>
          </a:p>
        </p:txBody>
      </p:sp>
      <p:sp>
        <p:nvSpPr>
          <p:cNvPr id="221" name="Google Shape;221;p33"/>
          <p:cNvSpPr txBox="1">
            <a:spLocks noGrp="1"/>
          </p:cNvSpPr>
          <p:nvPr>
            <p:ph type="title"/>
          </p:nvPr>
        </p:nvSpPr>
        <p:spPr>
          <a:xfrm>
            <a:off x="419764" y="453085"/>
            <a:ext cx="2933122" cy="572700"/>
          </a:xfrm>
          <a:prstGeom prst="rect">
            <a:avLst/>
          </a:prstGeom>
        </p:spPr>
        <p:txBody>
          <a:bodyPr spcFirstLastPara="1" wrap="square" lIns="91425" tIns="91425" rIns="91425" bIns="91425" anchor="t" anchorCtr="0">
            <a:noAutofit/>
          </a:bodyPr>
          <a:lstStyle/>
          <a:p>
            <a:r>
              <a:rPr lang="en-US" sz="2400">
                <a:latin typeface="SVN-DK Clochard" panose="02000000000000000000" pitchFamily="50" charset="0"/>
              </a:rPr>
              <a:t>Hiểu sự kiện rủi ro</a:t>
            </a:r>
            <a:endParaRPr sz="2400">
              <a:latin typeface="SVN-DK Clochard" panose="02000000000000000000" pitchFamily="50" charset="0"/>
            </a:endParaRPr>
          </a:p>
        </p:txBody>
      </p:sp>
      <p:pic>
        <p:nvPicPr>
          <p:cNvPr id="222" name="Google Shape;222;p33"/>
          <p:cNvPicPr preferRelativeResize="0"/>
          <p:nvPr/>
        </p:nvPicPr>
        <p:blipFill>
          <a:blip r:embed="rId3">
            <a:alphaModFix amt="56000"/>
          </a:blip>
          <a:stretch>
            <a:fillRect/>
          </a:stretch>
        </p:blipFill>
        <p:spPr>
          <a:xfrm rot="10800000">
            <a:off x="419763" y="1103649"/>
            <a:ext cx="2522539" cy="216331"/>
          </a:xfrm>
          <a:prstGeom prst="rect">
            <a:avLst/>
          </a:prstGeom>
          <a:noFill/>
          <a:ln>
            <a:noFill/>
          </a:ln>
        </p:spPr>
      </p:pic>
      <p:sp>
        <p:nvSpPr>
          <p:cNvPr id="224" name="Google Shape;224;p33"/>
          <p:cNvSpPr/>
          <p:nvPr/>
        </p:nvSpPr>
        <p:spPr>
          <a:xfrm rot="-391042">
            <a:off x="4522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endParaRPr/>
          </a:p>
        </p:txBody>
      </p:sp>
      <p:sp>
        <p:nvSpPr>
          <p:cNvPr id="226" name="Google Shape;226;p33"/>
          <p:cNvSpPr/>
          <p:nvPr/>
        </p:nvSpPr>
        <p:spPr>
          <a:xfrm rot="-2148808">
            <a:off x="4506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sp>
        <p:nvSpPr>
          <p:cNvPr id="227" name="Google Shape;227;p33"/>
          <p:cNvSpPr/>
          <p:nvPr/>
        </p:nvSpPr>
        <p:spPr>
          <a:xfrm>
            <a:off x="6306876" y="914337"/>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endParaRPr>
              <a:solidFill>
                <a:schemeClr val="dk2"/>
              </a:solidFill>
            </a:endParaRPr>
          </a:p>
        </p:txBody>
      </p:sp>
      <p:pic>
        <p:nvPicPr>
          <p:cNvPr id="228" name="Google Shape;228;p33"/>
          <p:cNvPicPr preferRelativeResize="0"/>
          <p:nvPr/>
        </p:nvPicPr>
        <p:blipFill>
          <a:blip r:embed="rId4">
            <a:alphaModFix amt="80000"/>
          </a:blip>
          <a:stretch>
            <a:fillRect/>
          </a:stretch>
        </p:blipFill>
        <p:spPr>
          <a:xfrm rot="6023610" flipH="1">
            <a:off x="3432756" y="2456754"/>
            <a:ext cx="1579416" cy="716443"/>
          </a:xfrm>
          <a:prstGeom prst="rect">
            <a:avLst/>
          </a:prstGeom>
          <a:noFill/>
          <a:ln>
            <a:noFill/>
          </a:ln>
        </p:spPr>
      </p:pic>
      <p:pic>
        <p:nvPicPr>
          <p:cNvPr id="2" name="Picture 1"/>
          <p:cNvPicPr>
            <a:picLocks noChangeAspect="1"/>
          </p:cNvPicPr>
          <p:nvPr/>
        </p:nvPicPr>
        <p:blipFill>
          <a:blip r:embed="rId5"/>
          <a:stretch>
            <a:fillRect/>
          </a:stretch>
        </p:blipFill>
        <p:spPr>
          <a:xfrm>
            <a:off x="4663571" y="847061"/>
            <a:ext cx="1987350" cy="1788615"/>
          </a:xfrm>
          <a:prstGeom prst="rect">
            <a:avLst/>
          </a:prstGeom>
        </p:spPr>
      </p:pic>
      <p:pic>
        <p:nvPicPr>
          <p:cNvPr id="3" name="Picture 2"/>
          <p:cNvPicPr>
            <a:picLocks noChangeAspect="1"/>
          </p:cNvPicPr>
          <p:nvPr/>
        </p:nvPicPr>
        <p:blipFill>
          <a:blip r:embed="rId6"/>
          <a:stretch>
            <a:fillRect/>
          </a:stretch>
        </p:blipFill>
        <p:spPr>
          <a:xfrm rot="19837558">
            <a:off x="4463223" y="2825925"/>
            <a:ext cx="2053712" cy="1232535"/>
          </a:xfrm>
          <a:prstGeom prst="rect">
            <a:avLst/>
          </a:prstGeom>
          <a:ln>
            <a:noFill/>
          </a:ln>
          <a:effectLst>
            <a:softEdge rad="112500"/>
          </a:effectLst>
        </p:spPr>
      </p:pic>
    </p:spTree>
    <p:extLst>
      <p:ext uri="{BB962C8B-B14F-4D97-AF65-F5344CB8AC3E}">
        <p14:creationId xmlns:p14="http://schemas.microsoft.com/office/powerpoint/2010/main" val="195724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anim calcmode="lin" valueType="num">
                                      <p:cBhvr additive="base">
                                        <p:cTn id="7" dur="500" fill="hold"/>
                                        <p:tgtEl>
                                          <p:spTgt spid="2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body" idx="1"/>
          </p:nvPr>
        </p:nvSpPr>
        <p:spPr>
          <a:xfrm>
            <a:off x="530338" y="1509137"/>
            <a:ext cx="2628192" cy="3519935"/>
          </a:xfrm>
          <a:prstGeom prst="rect">
            <a:avLst/>
          </a:prstGeom>
        </p:spPr>
        <p:txBody>
          <a:bodyPr spcFirstLastPara="1" wrap="square" lIns="91425" tIns="91425" rIns="91425" bIns="91425" anchor="t" anchorCtr="0">
            <a:noAutofit/>
          </a:bodyPr>
          <a:lstStyle/>
          <a:p>
            <a:pPr marL="0" indent="0" algn="just">
              <a:lnSpc>
                <a:spcPct val="150000"/>
              </a:lnSpc>
              <a:spcAft>
                <a:spcPts val="1600"/>
              </a:spcAft>
              <a:buNone/>
            </a:pPr>
            <a:r>
              <a:rPr lang="vi-VN" sz="1800">
                <a:solidFill>
                  <a:srgbClr val="7030A0"/>
                </a:solidFill>
                <a:latin typeface="SVN-DK Clochard" panose="02000000000000000000" pitchFamily="50" charset="0"/>
              </a:rPr>
              <a:t>Các nhà quản lý dự án đôi khi có thể mắc sai lầm khi áp dụng một cách tiếp cận phản ứng để quản lý rủi ro hơn là một cách tiếp cận chủ động</a:t>
            </a:r>
            <a:r>
              <a:rPr lang="vi-VN" sz="1800" smtClean="0">
                <a:solidFill>
                  <a:srgbClr val="7030A0"/>
                </a:solidFill>
                <a:latin typeface="SVN-DK Clochard" panose="02000000000000000000" pitchFamily="50" charset="0"/>
              </a:rPr>
              <a:t>.</a:t>
            </a:r>
            <a:endParaRPr sz="1800">
              <a:solidFill>
                <a:srgbClr val="7030A0"/>
              </a:solidFill>
              <a:latin typeface="SVN-DK Clochard" panose="02000000000000000000" pitchFamily="50" charset="0"/>
            </a:endParaRPr>
          </a:p>
        </p:txBody>
      </p:sp>
      <p:sp>
        <p:nvSpPr>
          <p:cNvPr id="221" name="Google Shape;221;p33"/>
          <p:cNvSpPr txBox="1">
            <a:spLocks noGrp="1"/>
          </p:cNvSpPr>
          <p:nvPr>
            <p:ph type="title"/>
          </p:nvPr>
        </p:nvSpPr>
        <p:spPr>
          <a:xfrm>
            <a:off x="419764" y="453085"/>
            <a:ext cx="2933122" cy="572700"/>
          </a:xfrm>
          <a:prstGeom prst="rect">
            <a:avLst/>
          </a:prstGeom>
        </p:spPr>
        <p:txBody>
          <a:bodyPr spcFirstLastPara="1" wrap="square" lIns="91425" tIns="91425" rIns="91425" bIns="91425" anchor="t" anchorCtr="0">
            <a:noAutofit/>
          </a:bodyPr>
          <a:lstStyle/>
          <a:p>
            <a:r>
              <a:rPr lang="en-US" sz="2400">
                <a:latin typeface="SVN-DK Clochard" panose="02000000000000000000" pitchFamily="50" charset="0"/>
              </a:rPr>
              <a:t>Hãy chủ động thay vì phản ứng</a:t>
            </a:r>
            <a:endParaRPr sz="2400">
              <a:latin typeface="SVN-DK Clochard" panose="02000000000000000000" pitchFamily="50" charset="0"/>
            </a:endParaRPr>
          </a:p>
        </p:txBody>
      </p:sp>
      <p:pic>
        <p:nvPicPr>
          <p:cNvPr id="222" name="Google Shape;222;p33"/>
          <p:cNvPicPr preferRelativeResize="0"/>
          <p:nvPr/>
        </p:nvPicPr>
        <p:blipFill>
          <a:blip r:embed="rId3">
            <a:alphaModFix amt="56000"/>
          </a:blip>
          <a:stretch>
            <a:fillRect/>
          </a:stretch>
        </p:blipFill>
        <p:spPr>
          <a:xfrm rot="10800000">
            <a:off x="419763" y="1103649"/>
            <a:ext cx="2522539" cy="216331"/>
          </a:xfrm>
          <a:prstGeom prst="rect">
            <a:avLst/>
          </a:prstGeom>
          <a:noFill/>
          <a:ln>
            <a:noFill/>
          </a:ln>
        </p:spPr>
      </p:pic>
      <p:sp>
        <p:nvSpPr>
          <p:cNvPr id="224" name="Google Shape;224;p33"/>
          <p:cNvSpPr/>
          <p:nvPr/>
        </p:nvSpPr>
        <p:spPr>
          <a:xfrm rot="-391042">
            <a:off x="4522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endParaRPr/>
          </a:p>
        </p:txBody>
      </p:sp>
      <p:sp>
        <p:nvSpPr>
          <p:cNvPr id="226" name="Google Shape;226;p33"/>
          <p:cNvSpPr/>
          <p:nvPr/>
        </p:nvSpPr>
        <p:spPr>
          <a:xfrm rot="-2148808">
            <a:off x="4506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sp>
        <p:nvSpPr>
          <p:cNvPr id="227" name="Google Shape;227;p33"/>
          <p:cNvSpPr/>
          <p:nvPr/>
        </p:nvSpPr>
        <p:spPr>
          <a:xfrm>
            <a:off x="6306876" y="914337"/>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endParaRPr>
              <a:solidFill>
                <a:schemeClr val="dk2"/>
              </a:solidFill>
            </a:endParaRPr>
          </a:p>
        </p:txBody>
      </p:sp>
      <p:pic>
        <p:nvPicPr>
          <p:cNvPr id="228" name="Google Shape;228;p33"/>
          <p:cNvPicPr preferRelativeResize="0"/>
          <p:nvPr/>
        </p:nvPicPr>
        <p:blipFill>
          <a:blip r:embed="rId4">
            <a:alphaModFix amt="80000"/>
          </a:blip>
          <a:stretch>
            <a:fillRect/>
          </a:stretch>
        </p:blipFill>
        <p:spPr>
          <a:xfrm rot="6023610" flipH="1">
            <a:off x="3432756" y="2456754"/>
            <a:ext cx="1579416" cy="716443"/>
          </a:xfrm>
          <a:prstGeom prst="rect">
            <a:avLst/>
          </a:prstGeom>
          <a:noFill/>
          <a:ln>
            <a:noFill/>
          </a:ln>
        </p:spPr>
      </p:pic>
      <p:pic>
        <p:nvPicPr>
          <p:cNvPr id="2" name="Picture 1"/>
          <p:cNvPicPr>
            <a:picLocks noChangeAspect="1"/>
          </p:cNvPicPr>
          <p:nvPr/>
        </p:nvPicPr>
        <p:blipFill>
          <a:blip r:embed="rId5"/>
          <a:stretch>
            <a:fillRect/>
          </a:stretch>
        </p:blipFill>
        <p:spPr>
          <a:xfrm rot="19991823">
            <a:off x="4175446" y="2828108"/>
            <a:ext cx="2419131" cy="1511957"/>
          </a:xfrm>
          <a:prstGeom prst="rect">
            <a:avLst/>
          </a:prstGeom>
          <a:ln>
            <a:noFill/>
          </a:ln>
          <a:effectLst>
            <a:softEdge rad="112500"/>
          </a:effectLst>
        </p:spPr>
      </p:pic>
      <p:pic>
        <p:nvPicPr>
          <p:cNvPr id="3" name="Picture 2"/>
          <p:cNvPicPr>
            <a:picLocks noChangeAspect="1"/>
          </p:cNvPicPr>
          <p:nvPr/>
        </p:nvPicPr>
        <p:blipFill>
          <a:blip r:embed="rId6"/>
          <a:stretch>
            <a:fillRect/>
          </a:stretch>
        </p:blipFill>
        <p:spPr>
          <a:xfrm>
            <a:off x="4617408" y="883188"/>
            <a:ext cx="1796605" cy="1480718"/>
          </a:xfrm>
          <a:prstGeom prst="rect">
            <a:avLst/>
          </a:prstGeom>
        </p:spPr>
      </p:pic>
    </p:spTree>
    <p:extLst>
      <p:ext uri="{BB962C8B-B14F-4D97-AF65-F5344CB8AC3E}">
        <p14:creationId xmlns:p14="http://schemas.microsoft.com/office/powerpoint/2010/main" val="68519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animEffect transition="in" filter="fade">
                                      <p:cBhvr>
                                        <p:cTn id="7" dur="500"/>
                                        <p:tgtEl>
                                          <p:spTgt spid="2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body" idx="1"/>
          </p:nvPr>
        </p:nvSpPr>
        <p:spPr>
          <a:xfrm>
            <a:off x="530338" y="1509137"/>
            <a:ext cx="2628192" cy="3519935"/>
          </a:xfrm>
          <a:prstGeom prst="rect">
            <a:avLst/>
          </a:prstGeom>
        </p:spPr>
        <p:txBody>
          <a:bodyPr spcFirstLastPara="1" wrap="square" lIns="91425" tIns="91425" rIns="91425" bIns="91425" anchor="t" anchorCtr="0">
            <a:noAutofit/>
          </a:bodyPr>
          <a:lstStyle/>
          <a:p>
            <a:pPr marL="0" indent="0" algn="just">
              <a:lnSpc>
                <a:spcPct val="150000"/>
              </a:lnSpc>
              <a:spcAft>
                <a:spcPts val="1600"/>
              </a:spcAft>
              <a:buNone/>
            </a:pPr>
            <a:r>
              <a:rPr lang="en-US" sz="1800" smtClean="0">
                <a:solidFill>
                  <a:srgbClr val="00B050"/>
                </a:solidFill>
                <a:latin typeface="SVN-DK Clochard" panose="02000000000000000000" pitchFamily="50" charset="0"/>
              </a:rPr>
              <a:t>Thay vì </a:t>
            </a:r>
            <a:r>
              <a:rPr lang="vi-VN" sz="1800" smtClean="0">
                <a:solidFill>
                  <a:srgbClr val="00B050"/>
                </a:solidFill>
                <a:latin typeface="SVN-DK Clochard" panose="02000000000000000000" pitchFamily="50" charset="0"/>
              </a:rPr>
              <a:t>đầu </a:t>
            </a:r>
            <a:r>
              <a:rPr lang="vi-VN" sz="1800">
                <a:solidFill>
                  <a:srgbClr val="00B050"/>
                </a:solidFill>
                <a:latin typeface="SVN-DK Clochard" panose="02000000000000000000" pitchFamily="50" charset="0"/>
              </a:rPr>
              <a:t>tư thời gian vào giai đoạn đầu của quá trình quản lý rủi ro và phân tích đầy đủ từng rủi </a:t>
            </a:r>
            <a:r>
              <a:rPr lang="vi-VN" sz="1800" smtClean="0">
                <a:solidFill>
                  <a:srgbClr val="00B050"/>
                </a:solidFill>
                <a:latin typeface="SVN-DK Clochard" panose="02000000000000000000" pitchFamily="50" charset="0"/>
              </a:rPr>
              <a:t>ro</a:t>
            </a:r>
            <a:endParaRPr sz="1800">
              <a:solidFill>
                <a:srgbClr val="00B050"/>
              </a:solidFill>
              <a:latin typeface="SVN-DK Clochard" panose="02000000000000000000" pitchFamily="50" charset="0"/>
            </a:endParaRPr>
          </a:p>
        </p:txBody>
      </p:sp>
      <p:sp>
        <p:nvSpPr>
          <p:cNvPr id="221" name="Google Shape;221;p33"/>
          <p:cNvSpPr txBox="1">
            <a:spLocks noGrp="1"/>
          </p:cNvSpPr>
          <p:nvPr>
            <p:ph type="title"/>
          </p:nvPr>
        </p:nvSpPr>
        <p:spPr>
          <a:xfrm>
            <a:off x="419764" y="453085"/>
            <a:ext cx="2933122" cy="572700"/>
          </a:xfrm>
          <a:prstGeom prst="rect">
            <a:avLst/>
          </a:prstGeom>
        </p:spPr>
        <p:txBody>
          <a:bodyPr spcFirstLastPara="1" wrap="square" lIns="91425" tIns="91425" rIns="91425" bIns="91425" anchor="t" anchorCtr="0">
            <a:noAutofit/>
          </a:bodyPr>
          <a:lstStyle/>
          <a:p>
            <a:r>
              <a:rPr lang="en-US" sz="2400">
                <a:latin typeface="SVN-DK Clochard" panose="02000000000000000000" pitchFamily="50" charset="0"/>
              </a:rPr>
              <a:t>Hãy chủ động thay vì phản ứng</a:t>
            </a:r>
            <a:endParaRPr sz="2400">
              <a:latin typeface="SVN-DK Clochard" panose="02000000000000000000" pitchFamily="50" charset="0"/>
            </a:endParaRPr>
          </a:p>
        </p:txBody>
      </p:sp>
      <p:pic>
        <p:nvPicPr>
          <p:cNvPr id="222" name="Google Shape;222;p33"/>
          <p:cNvPicPr preferRelativeResize="0"/>
          <p:nvPr/>
        </p:nvPicPr>
        <p:blipFill>
          <a:blip r:embed="rId3">
            <a:alphaModFix amt="56000"/>
          </a:blip>
          <a:stretch>
            <a:fillRect/>
          </a:stretch>
        </p:blipFill>
        <p:spPr>
          <a:xfrm rot="10800000">
            <a:off x="419763" y="1103649"/>
            <a:ext cx="2522539" cy="216331"/>
          </a:xfrm>
          <a:prstGeom prst="rect">
            <a:avLst/>
          </a:prstGeom>
          <a:noFill/>
          <a:ln>
            <a:noFill/>
          </a:ln>
        </p:spPr>
      </p:pic>
      <p:sp>
        <p:nvSpPr>
          <p:cNvPr id="224" name="Google Shape;224;p33"/>
          <p:cNvSpPr/>
          <p:nvPr/>
        </p:nvSpPr>
        <p:spPr>
          <a:xfrm rot="-391042">
            <a:off x="4522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endParaRPr/>
          </a:p>
        </p:txBody>
      </p:sp>
      <p:sp>
        <p:nvSpPr>
          <p:cNvPr id="226" name="Google Shape;226;p33"/>
          <p:cNvSpPr/>
          <p:nvPr/>
        </p:nvSpPr>
        <p:spPr>
          <a:xfrm rot="-2148808">
            <a:off x="4506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sp>
        <p:nvSpPr>
          <p:cNvPr id="227" name="Google Shape;227;p33"/>
          <p:cNvSpPr/>
          <p:nvPr/>
        </p:nvSpPr>
        <p:spPr>
          <a:xfrm>
            <a:off x="6306876" y="914337"/>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endParaRPr>
              <a:solidFill>
                <a:schemeClr val="dk2"/>
              </a:solidFill>
            </a:endParaRPr>
          </a:p>
        </p:txBody>
      </p:sp>
      <p:pic>
        <p:nvPicPr>
          <p:cNvPr id="228" name="Google Shape;228;p33"/>
          <p:cNvPicPr preferRelativeResize="0"/>
          <p:nvPr/>
        </p:nvPicPr>
        <p:blipFill>
          <a:blip r:embed="rId4">
            <a:alphaModFix amt="80000"/>
          </a:blip>
          <a:stretch>
            <a:fillRect/>
          </a:stretch>
        </p:blipFill>
        <p:spPr>
          <a:xfrm rot="6023610" flipH="1">
            <a:off x="3432756" y="2456754"/>
            <a:ext cx="1579416" cy="716443"/>
          </a:xfrm>
          <a:prstGeom prst="rect">
            <a:avLst/>
          </a:prstGeom>
          <a:noFill/>
          <a:ln>
            <a:noFill/>
          </a:ln>
        </p:spPr>
      </p:pic>
      <p:pic>
        <p:nvPicPr>
          <p:cNvPr id="11" name="Picture 10"/>
          <p:cNvPicPr>
            <a:picLocks noChangeAspect="1"/>
          </p:cNvPicPr>
          <p:nvPr/>
        </p:nvPicPr>
        <p:blipFill>
          <a:blip r:embed="rId5"/>
          <a:stretch>
            <a:fillRect/>
          </a:stretch>
        </p:blipFill>
        <p:spPr>
          <a:xfrm rot="19991823">
            <a:off x="4175446" y="2828108"/>
            <a:ext cx="2419131" cy="1511957"/>
          </a:xfrm>
          <a:prstGeom prst="rect">
            <a:avLst/>
          </a:prstGeom>
          <a:ln>
            <a:noFill/>
          </a:ln>
          <a:effectLst>
            <a:softEdge rad="112500"/>
          </a:effectLst>
        </p:spPr>
      </p:pic>
      <p:pic>
        <p:nvPicPr>
          <p:cNvPr id="12" name="Picture 11"/>
          <p:cNvPicPr>
            <a:picLocks noChangeAspect="1"/>
          </p:cNvPicPr>
          <p:nvPr/>
        </p:nvPicPr>
        <p:blipFill>
          <a:blip r:embed="rId6"/>
          <a:stretch>
            <a:fillRect/>
          </a:stretch>
        </p:blipFill>
        <p:spPr>
          <a:xfrm>
            <a:off x="4617408" y="883188"/>
            <a:ext cx="1796605" cy="1480718"/>
          </a:xfrm>
          <a:prstGeom prst="rect">
            <a:avLst/>
          </a:prstGeom>
        </p:spPr>
      </p:pic>
    </p:spTree>
    <p:extLst>
      <p:ext uri="{BB962C8B-B14F-4D97-AF65-F5344CB8AC3E}">
        <p14:creationId xmlns:p14="http://schemas.microsoft.com/office/powerpoint/2010/main" val="42965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anim calcmode="lin" valueType="num">
                                      <p:cBhvr additive="base">
                                        <p:cTn id="7" dur="500" fill="hold"/>
                                        <p:tgtEl>
                                          <p:spTgt spid="22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body" idx="1"/>
          </p:nvPr>
        </p:nvSpPr>
        <p:spPr>
          <a:xfrm>
            <a:off x="530338" y="1509137"/>
            <a:ext cx="2628192" cy="3519935"/>
          </a:xfrm>
          <a:prstGeom prst="rect">
            <a:avLst/>
          </a:prstGeom>
        </p:spPr>
        <p:txBody>
          <a:bodyPr spcFirstLastPara="1" wrap="square" lIns="91425" tIns="91425" rIns="91425" bIns="91425" anchor="t" anchorCtr="0">
            <a:noAutofit/>
          </a:bodyPr>
          <a:lstStyle/>
          <a:p>
            <a:pPr marL="0" indent="0" algn="just">
              <a:lnSpc>
                <a:spcPct val="150000"/>
              </a:lnSpc>
              <a:spcAft>
                <a:spcPts val="1600"/>
              </a:spcAft>
              <a:buNone/>
            </a:pPr>
            <a:r>
              <a:rPr lang="en-US" sz="1800" smtClean="0">
                <a:solidFill>
                  <a:srgbClr val="002060"/>
                </a:solidFill>
                <a:latin typeface="SVN-DK Clochard" panose="02000000000000000000" pitchFamily="50" charset="0"/>
              </a:rPr>
              <a:t>Chúng ta</a:t>
            </a:r>
            <a:r>
              <a:rPr lang="vi-VN" sz="1800" smtClean="0">
                <a:solidFill>
                  <a:srgbClr val="002060"/>
                </a:solidFill>
                <a:latin typeface="SVN-DK Clochard" panose="02000000000000000000" pitchFamily="50" charset="0"/>
              </a:rPr>
              <a:t> </a:t>
            </a:r>
            <a:r>
              <a:rPr lang="vi-VN" sz="1800">
                <a:solidFill>
                  <a:srgbClr val="002060"/>
                </a:solidFill>
                <a:latin typeface="SVN-DK Clochard" panose="02000000000000000000" pitchFamily="50" charset="0"/>
              </a:rPr>
              <a:t>có thể chuẩn bị cho mình để thực hiện các bước phòng ngừa nhằm giảm xác suất sự kiện rủi ro xảy ra, thay vì cố gắng đối phó khi nó đã xảy ra.</a:t>
            </a:r>
            <a:endParaRPr sz="1800">
              <a:solidFill>
                <a:srgbClr val="002060"/>
              </a:solidFill>
              <a:latin typeface="SVN-DK Clochard" panose="02000000000000000000" pitchFamily="50" charset="0"/>
            </a:endParaRPr>
          </a:p>
        </p:txBody>
      </p:sp>
      <p:sp>
        <p:nvSpPr>
          <p:cNvPr id="221" name="Google Shape;221;p33"/>
          <p:cNvSpPr txBox="1">
            <a:spLocks noGrp="1"/>
          </p:cNvSpPr>
          <p:nvPr>
            <p:ph type="title"/>
          </p:nvPr>
        </p:nvSpPr>
        <p:spPr>
          <a:xfrm>
            <a:off x="419764" y="453085"/>
            <a:ext cx="2933122" cy="572700"/>
          </a:xfrm>
          <a:prstGeom prst="rect">
            <a:avLst/>
          </a:prstGeom>
        </p:spPr>
        <p:txBody>
          <a:bodyPr spcFirstLastPara="1" wrap="square" lIns="91425" tIns="91425" rIns="91425" bIns="91425" anchor="t" anchorCtr="0">
            <a:noAutofit/>
          </a:bodyPr>
          <a:lstStyle/>
          <a:p>
            <a:r>
              <a:rPr lang="en-US" sz="2400">
                <a:latin typeface="SVN-DK Clochard" panose="02000000000000000000" pitchFamily="50" charset="0"/>
              </a:rPr>
              <a:t>Hãy chủ động thay vì phản ứng</a:t>
            </a:r>
            <a:endParaRPr sz="2400">
              <a:latin typeface="SVN-DK Clochard" panose="02000000000000000000" pitchFamily="50" charset="0"/>
            </a:endParaRPr>
          </a:p>
        </p:txBody>
      </p:sp>
      <p:pic>
        <p:nvPicPr>
          <p:cNvPr id="222" name="Google Shape;222;p33"/>
          <p:cNvPicPr preferRelativeResize="0"/>
          <p:nvPr/>
        </p:nvPicPr>
        <p:blipFill>
          <a:blip r:embed="rId3">
            <a:alphaModFix amt="56000"/>
          </a:blip>
          <a:stretch>
            <a:fillRect/>
          </a:stretch>
        </p:blipFill>
        <p:spPr>
          <a:xfrm rot="10800000">
            <a:off x="419763" y="1103649"/>
            <a:ext cx="2522539" cy="216331"/>
          </a:xfrm>
          <a:prstGeom prst="rect">
            <a:avLst/>
          </a:prstGeom>
          <a:noFill/>
          <a:ln>
            <a:noFill/>
          </a:ln>
        </p:spPr>
      </p:pic>
      <p:sp>
        <p:nvSpPr>
          <p:cNvPr id="224" name="Google Shape;224;p33"/>
          <p:cNvSpPr/>
          <p:nvPr/>
        </p:nvSpPr>
        <p:spPr>
          <a:xfrm rot="-391042">
            <a:off x="4522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endParaRPr/>
          </a:p>
        </p:txBody>
      </p:sp>
      <p:sp>
        <p:nvSpPr>
          <p:cNvPr id="226" name="Google Shape;226;p33"/>
          <p:cNvSpPr/>
          <p:nvPr/>
        </p:nvSpPr>
        <p:spPr>
          <a:xfrm rot="-2148808">
            <a:off x="4506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sp>
        <p:nvSpPr>
          <p:cNvPr id="227" name="Google Shape;227;p33"/>
          <p:cNvSpPr/>
          <p:nvPr/>
        </p:nvSpPr>
        <p:spPr>
          <a:xfrm>
            <a:off x="6306876" y="914337"/>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endParaRPr>
              <a:solidFill>
                <a:schemeClr val="dk2"/>
              </a:solidFill>
            </a:endParaRPr>
          </a:p>
        </p:txBody>
      </p:sp>
      <p:pic>
        <p:nvPicPr>
          <p:cNvPr id="228" name="Google Shape;228;p33"/>
          <p:cNvPicPr preferRelativeResize="0"/>
          <p:nvPr/>
        </p:nvPicPr>
        <p:blipFill>
          <a:blip r:embed="rId4">
            <a:alphaModFix amt="80000"/>
          </a:blip>
          <a:stretch>
            <a:fillRect/>
          </a:stretch>
        </p:blipFill>
        <p:spPr>
          <a:xfrm rot="6023610" flipH="1">
            <a:off x="3432756" y="2456754"/>
            <a:ext cx="1579416" cy="716443"/>
          </a:xfrm>
          <a:prstGeom prst="rect">
            <a:avLst/>
          </a:prstGeom>
          <a:noFill/>
          <a:ln>
            <a:noFill/>
          </a:ln>
        </p:spPr>
      </p:pic>
      <p:pic>
        <p:nvPicPr>
          <p:cNvPr id="11" name="Picture 10"/>
          <p:cNvPicPr>
            <a:picLocks noChangeAspect="1"/>
          </p:cNvPicPr>
          <p:nvPr/>
        </p:nvPicPr>
        <p:blipFill>
          <a:blip r:embed="rId5"/>
          <a:stretch>
            <a:fillRect/>
          </a:stretch>
        </p:blipFill>
        <p:spPr>
          <a:xfrm rot="19991823">
            <a:off x="4175446" y="2828108"/>
            <a:ext cx="2419131" cy="1511957"/>
          </a:xfrm>
          <a:prstGeom prst="rect">
            <a:avLst/>
          </a:prstGeom>
          <a:ln>
            <a:noFill/>
          </a:ln>
          <a:effectLst>
            <a:softEdge rad="112500"/>
          </a:effectLst>
        </p:spPr>
      </p:pic>
      <p:pic>
        <p:nvPicPr>
          <p:cNvPr id="12" name="Picture 11"/>
          <p:cNvPicPr>
            <a:picLocks noChangeAspect="1"/>
          </p:cNvPicPr>
          <p:nvPr/>
        </p:nvPicPr>
        <p:blipFill>
          <a:blip r:embed="rId6"/>
          <a:stretch>
            <a:fillRect/>
          </a:stretch>
        </p:blipFill>
        <p:spPr>
          <a:xfrm>
            <a:off x="4617408" y="883188"/>
            <a:ext cx="1796605" cy="1480718"/>
          </a:xfrm>
          <a:prstGeom prst="rect">
            <a:avLst/>
          </a:prstGeom>
        </p:spPr>
      </p:pic>
    </p:spTree>
    <p:extLst>
      <p:ext uri="{BB962C8B-B14F-4D97-AF65-F5344CB8AC3E}">
        <p14:creationId xmlns:p14="http://schemas.microsoft.com/office/powerpoint/2010/main" val="2730181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animEffect transition="in" filter="fade">
                                      <p:cBhvr>
                                        <p:cTn id="7" dur="500"/>
                                        <p:tgtEl>
                                          <p:spTgt spid="2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body" idx="1"/>
          </p:nvPr>
        </p:nvSpPr>
        <p:spPr>
          <a:xfrm>
            <a:off x="530338" y="1509137"/>
            <a:ext cx="2628192" cy="3519935"/>
          </a:xfrm>
          <a:prstGeom prst="rect">
            <a:avLst/>
          </a:prstGeom>
        </p:spPr>
        <p:txBody>
          <a:bodyPr spcFirstLastPara="1" wrap="square" lIns="91425" tIns="91425" rIns="91425" bIns="91425" anchor="t" anchorCtr="0">
            <a:noAutofit/>
          </a:bodyPr>
          <a:lstStyle/>
          <a:p>
            <a:pPr marL="0" indent="0" algn="just">
              <a:lnSpc>
                <a:spcPct val="150000"/>
              </a:lnSpc>
              <a:spcAft>
                <a:spcPts val="1600"/>
              </a:spcAft>
              <a:buNone/>
            </a:pPr>
            <a:r>
              <a:rPr lang="en-US" sz="1800" smtClean="0">
                <a:solidFill>
                  <a:srgbClr val="7030A0"/>
                </a:solidFill>
                <a:latin typeface="SVN-DK Clochard" panose="02000000000000000000" pitchFamily="50" charset="0"/>
              </a:rPr>
              <a:t>Quản lý hiệu quả c</a:t>
            </a:r>
            <a:r>
              <a:rPr lang="vi-VN" sz="1800" smtClean="0">
                <a:solidFill>
                  <a:srgbClr val="7030A0"/>
                </a:solidFill>
                <a:latin typeface="SVN-DK Clochard" panose="02000000000000000000" pitchFamily="50" charset="0"/>
              </a:rPr>
              <a:t>ác </a:t>
            </a:r>
            <a:r>
              <a:rPr lang="vi-VN" sz="1800">
                <a:solidFill>
                  <a:srgbClr val="7030A0"/>
                </a:solidFill>
                <a:latin typeface="SVN-DK Clochard" panose="02000000000000000000" pitchFamily="50" charset="0"/>
              </a:rPr>
              <a:t>dự án và rủi </a:t>
            </a:r>
            <a:r>
              <a:rPr lang="vi-VN" sz="1800" smtClean="0">
                <a:solidFill>
                  <a:srgbClr val="7030A0"/>
                </a:solidFill>
                <a:latin typeface="SVN-DK Clochard" panose="02000000000000000000" pitchFamily="50" charset="0"/>
              </a:rPr>
              <a:t>ro</a:t>
            </a:r>
            <a:r>
              <a:rPr lang="en-US" sz="1800" smtClean="0">
                <a:solidFill>
                  <a:srgbClr val="7030A0"/>
                </a:solidFill>
                <a:latin typeface="SVN-DK Clochard" panose="02000000000000000000" pitchFamily="50" charset="0"/>
              </a:rPr>
              <a:t>,</a:t>
            </a:r>
            <a:r>
              <a:rPr lang="vi-VN" sz="1800" smtClean="0">
                <a:solidFill>
                  <a:srgbClr val="7030A0"/>
                </a:solidFill>
                <a:latin typeface="SVN-DK Clochard" panose="02000000000000000000" pitchFamily="50" charset="0"/>
              </a:rPr>
              <a:t> </a:t>
            </a:r>
            <a:r>
              <a:rPr lang="vi-VN" sz="1800">
                <a:solidFill>
                  <a:srgbClr val="7030A0"/>
                </a:solidFill>
                <a:latin typeface="SVN-DK Clochard" panose="02000000000000000000" pitchFamily="50" charset="0"/>
              </a:rPr>
              <a:t>chúng đòi hỏi một nền tảng vững chắc về kỹ năng quản lý dự </a:t>
            </a:r>
            <a:r>
              <a:rPr lang="vi-VN" sz="1800" smtClean="0">
                <a:solidFill>
                  <a:srgbClr val="7030A0"/>
                </a:solidFill>
                <a:latin typeface="SVN-DK Clochard" panose="02000000000000000000" pitchFamily="50" charset="0"/>
              </a:rPr>
              <a:t>án.</a:t>
            </a:r>
            <a:endParaRPr sz="1800">
              <a:solidFill>
                <a:srgbClr val="7030A0"/>
              </a:solidFill>
              <a:latin typeface="SVN-DK Clochard" panose="02000000000000000000" pitchFamily="50" charset="0"/>
            </a:endParaRPr>
          </a:p>
        </p:txBody>
      </p:sp>
      <p:sp>
        <p:nvSpPr>
          <p:cNvPr id="221" name="Google Shape;221;p33"/>
          <p:cNvSpPr txBox="1">
            <a:spLocks noGrp="1"/>
          </p:cNvSpPr>
          <p:nvPr>
            <p:ph type="title"/>
          </p:nvPr>
        </p:nvSpPr>
        <p:spPr>
          <a:xfrm>
            <a:off x="419764" y="453085"/>
            <a:ext cx="2933122" cy="572700"/>
          </a:xfrm>
          <a:prstGeom prst="rect">
            <a:avLst/>
          </a:prstGeom>
        </p:spPr>
        <p:txBody>
          <a:bodyPr spcFirstLastPara="1" wrap="square" lIns="91425" tIns="91425" rIns="91425" bIns="91425" anchor="t" anchorCtr="0">
            <a:noAutofit/>
          </a:bodyPr>
          <a:lstStyle/>
          <a:p>
            <a:r>
              <a:rPr lang="en-US" sz="2400">
                <a:latin typeface="SVN-DK Clochard" panose="02000000000000000000" pitchFamily="50" charset="0"/>
              </a:rPr>
              <a:t>Phát triển kỹ năng quản lý dự án của </a:t>
            </a:r>
            <a:r>
              <a:rPr lang="en-US" sz="2400" smtClean="0">
                <a:latin typeface="SVN-DK Clochard" panose="02000000000000000000" pitchFamily="50" charset="0"/>
              </a:rPr>
              <a:t>bạn</a:t>
            </a:r>
            <a:endParaRPr sz="2400">
              <a:latin typeface="SVN-DK Clochard" panose="02000000000000000000" pitchFamily="50" charset="0"/>
            </a:endParaRPr>
          </a:p>
        </p:txBody>
      </p:sp>
      <p:pic>
        <p:nvPicPr>
          <p:cNvPr id="222" name="Google Shape;222;p33"/>
          <p:cNvPicPr preferRelativeResize="0"/>
          <p:nvPr/>
        </p:nvPicPr>
        <p:blipFill>
          <a:blip r:embed="rId3">
            <a:alphaModFix amt="56000"/>
          </a:blip>
          <a:stretch>
            <a:fillRect/>
          </a:stretch>
        </p:blipFill>
        <p:spPr>
          <a:xfrm rot="10800000">
            <a:off x="419763" y="1103649"/>
            <a:ext cx="2522539" cy="216331"/>
          </a:xfrm>
          <a:prstGeom prst="rect">
            <a:avLst/>
          </a:prstGeom>
          <a:noFill/>
          <a:ln>
            <a:noFill/>
          </a:ln>
        </p:spPr>
      </p:pic>
      <p:sp>
        <p:nvSpPr>
          <p:cNvPr id="224" name="Google Shape;224;p33"/>
          <p:cNvSpPr/>
          <p:nvPr/>
        </p:nvSpPr>
        <p:spPr>
          <a:xfrm rot="-391042">
            <a:off x="4522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endParaRPr/>
          </a:p>
        </p:txBody>
      </p:sp>
      <p:sp>
        <p:nvSpPr>
          <p:cNvPr id="226" name="Google Shape;226;p33"/>
          <p:cNvSpPr/>
          <p:nvPr/>
        </p:nvSpPr>
        <p:spPr>
          <a:xfrm rot="-2148808">
            <a:off x="4506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sp>
        <p:nvSpPr>
          <p:cNvPr id="227" name="Google Shape;227;p33"/>
          <p:cNvSpPr/>
          <p:nvPr/>
        </p:nvSpPr>
        <p:spPr>
          <a:xfrm>
            <a:off x="6306876" y="914337"/>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endParaRPr>
              <a:solidFill>
                <a:schemeClr val="dk2"/>
              </a:solidFill>
            </a:endParaRPr>
          </a:p>
        </p:txBody>
      </p:sp>
      <p:pic>
        <p:nvPicPr>
          <p:cNvPr id="228" name="Google Shape;228;p33"/>
          <p:cNvPicPr preferRelativeResize="0"/>
          <p:nvPr/>
        </p:nvPicPr>
        <p:blipFill>
          <a:blip r:embed="rId4">
            <a:alphaModFix amt="80000"/>
          </a:blip>
          <a:stretch>
            <a:fillRect/>
          </a:stretch>
        </p:blipFill>
        <p:spPr>
          <a:xfrm rot="6023610" flipH="1">
            <a:off x="3432756" y="2456754"/>
            <a:ext cx="1579416" cy="716443"/>
          </a:xfrm>
          <a:prstGeom prst="rect">
            <a:avLst/>
          </a:prstGeom>
          <a:noFill/>
          <a:ln>
            <a:noFill/>
          </a:ln>
        </p:spPr>
      </p:pic>
      <p:pic>
        <p:nvPicPr>
          <p:cNvPr id="2" name="Picture 1"/>
          <p:cNvPicPr>
            <a:picLocks noChangeAspect="1"/>
          </p:cNvPicPr>
          <p:nvPr/>
        </p:nvPicPr>
        <p:blipFill>
          <a:blip r:embed="rId5"/>
          <a:stretch>
            <a:fillRect/>
          </a:stretch>
        </p:blipFill>
        <p:spPr>
          <a:xfrm>
            <a:off x="4672530" y="693896"/>
            <a:ext cx="1969431" cy="1753871"/>
          </a:xfrm>
          <a:prstGeom prst="rect">
            <a:avLst/>
          </a:prstGeom>
        </p:spPr>
      </p:pic>
      <p:pic>
        <p:nvPicPr>
          <p:cNvPr id="3" name="Picture 2"/>
          <p:cNvPicPr>
            <a:picLocks noChangeAspect="1"/>
          </p:cNvPicPr>
          <p:nvPr/>
        </p:nvPicPr>
        <p:blipFill>
          <a:blip r:embed="rId6"/>
          <a:stretch>
            <a:fillRect/>
          </a:stretch>
        </p:blipFill>
        <p:spPr>
          <a:xfrm rot="19933636">
            <a:off x="4102916" y="2854463"/>
            <a:ext cx="2366963" cy="1476985"/>
          </a:xfrm>
          <a:prstGeom prst="rect">
            <a:avLst/>
          </a:prstGeom>
          <a:ln>
            <a:noFill/>
          </a:ln>
          <a:effectLst>
            <a:softEdge rad="112500"/>
          </a:effectLst>
        </p:spPr>
      </p:pic>
    </p:spTree>
    <p:extLst>
      <p:ext uri="{BB962C8B-B14F-4D97-AF65-F5344CB8AC3E}">
        <p14:creationId xmlns:p14="http://schemas.microsoft.com/office/powerpoint/2010/main" val="290381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animEffect transition="in" filter="fade">
                                      <p:cBhvr>
                                        <p:cTn id="7" dur="1000"/>
                                        <p:tgtEl>
                                          <p:spTgt spid="220">
                                            <p:txEl>
                                              <p:pRg st="0" end="0"/>
                                            </p:txEl>
                                          </p:spTgt>
                                        </p:tgtEl>
                                      </p:cBhvr>
                                    </p:animEffect>
                                    <p:anim calcmode="lin" valueType="num">
                                      <p:cBhvr>
                                        <p:cTn id="8" dur="1000" fill="hold"/>
                                        <p:tgtEl>
                                          <p:spTgt spid="2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body" idx="1"/>
          </p:nvPr>
        </p:nvSpPr>
        <p:spPr>
          <a:xfrm>
            <a:off x="530338" y="1509137"/>
            <a:ext cx="2628192" cy="3519935"/>
          </a:xfrm>
          <a:prstGeom prst="rect">
            <a:avLst/>
          </a:prstGeom>
        </p:spPr>
        <p:txBody>
          <a:bodyPr spcFirstLastPara="1" wrap="square" lIns="91425" tIns="91425" rIns="91425" bIns="91425" anchor="t" anchorCtr="0">
            <a:noAutofit/>
          </a:bodyPr>
          <a:lstStyle/>
          <a:p>
            <a:pPr marL="0" indent="0" algn="just">
              <a:lnSpc>
                <a:spcPct val="150000"/>
              </a:lnSpc>
              <a:spcAft>
                <a:spcPts val="1600"/>
              </a:spcAft>
              <a:buNone/>
            </a:pPr>
            <a:r>
              <a:rPr lang="vi-VN" sz="1800">
                <a:solidFill>
                  <a:srgbClr val="002060"/>
                </a:solidFill>
                <a:latin typeface="SVN-DK Clochard" panose="02000000000000000000" pitchFamily="50" charset="0"/>
              </a:rPr>
              <a:t>Những người có cơ hội giám sát một dự án nhưng không được đào tạo chính quy sẽ được hưởng lợi đáng kể từ việc đào tạo về quản lý dự án</a:t>
            </a:r>
            <a:r>
              <a:rPr lang="vi-VN" sz="1800" smtClean="0">
                <a:solidFill>
                  <a:srgbClr val="002060"/>
                </a:solidFill>
                <a:latin typeface="SVN-DK Clochard" panose="02000000000000000000" pitchFamily="50" charset="0"/>
              </a:rPr>
              <a:t>;</a:t>
            </a:r>
            <a:endParaRPr sz="1800">
              <a:solidFill>
                <a:srgbClr val="002060"/>
              </a:solidFill>
              <a:latin typeface="SVN-DK Clochard" panose="02000000000000000000" pitchFamily="50" charset="0"/>
            </a:endParaRPr>
          </a:p>
        </p:txBody>
      </p:sp>
      <p:sp>
        <p:nvSpPr>
          <p:cNvPr id="221" name="Google Shape;221;p33"/>
          <p:cNvSpPr txBox="1">
            <a:spLocks noGrp="1"/>
          </p:cNvSpPr>
          <p:nvPr>
            <p:ph type="title"/>
          </p:nvPr>
        </p:nvSpPr>
        <p:spPr>
          <a:xfrm>
            <a:off x="419764" y="453085"/>
            <a:ext cx="2933122" cy="572700"/>
          </a:xfrm>
          <a:prstGeom prst="rect">
            <a:avLst/>
          </a:prstGeom>
        </p:spPr>
        <p:txBody>
          <a:bodyPr spcFirstLastPara="1" wrap="square" lIns="91425" tIns="91425" rIns="91425" bIns="91425" anchor="t" anchorCtr="0">
            <a:noAutofit/>
          </a:bodyPr>
          <a:lstStyle/>
          <a:p>
            <a:r>
              <a:rPr lang="en-US" sz="2400">
                <a:latin typeface="SVN-DK Clochard" panose="02000000000000000000" pitchFamily="50" charset="0"/>
              </a:rPr>
              <a:t>Phát triển kỹ năng quản lý dự án của </a:t>
            </a:r>
            <a:r>
              <a:rPr lang="en-US" sz="2400" smtClean="0">
                <a:latin typeface="SVN-DK Clochard" panose="02000000000000000000" pitchFamily="50" charset="0"/>
              </a:rPr>
              <a:t>bạn</a:t>
            </a:r>
            <a:endParaRPr sz="2400">
              <a:latin typeface="SVN-DK Clochard" panose="02000000000000000000" pitchFamily="50" charset="0"/>
            </a:endParaRPr>
          </a:p>
        </p:txBody>
      </p:sp>
      <p:pic>
        <p:nvPicPr>
          <p:cNvPr id="222" name="Google Shape;222;p33"/>
          <p:cNvPicPr preferRelativeResize="0"/>
          <p:nvPr/>
        </p:nvPicPr>
        <p:blipFill>
          <a:blip r:embed="rId3">
            <a:alphaModFix amt="56000"/>
          </a:blip>
          <a:stretch>
            <a:fillRect/>
          </a:stretch>
        </p:blipFill>
        <p:spPr>
          <a:xfrm rot="10800000">
            <a:off x="419763" y="1103649"/>
            <a:ext cx="2522539" cy="216331"/>
          </a:xfrm>
          <a:prstGeom prst="rect">
            <a:avLst/>
          </a:prstGeom>
          <a:noFill/>
          <a:ln>
            <a:noFill/>
          </a:ln>
        </p:spPr>
      </p:pic>
      <p:sp>
        <p:nvSpPr>
          <p:cNvPr id="224" name="Google Shape;224;p33"/>
          <p:cNvSpPr/>
          <p:nvPr/>
        </p:nvSpPr>
        <p:spPr>
          <a:xfrm rot="-391042">
            <a:off x="4522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endParaRPr/>
          </a:p>
        </p:txBody>
      </p:sp>
      <p:sp>
        <p:nvSpPr>
          <p:cNvPr id="226" name="Google Shape;226;p33"/>
          <p:cNvSpPr/>
          <p:nvPr/>
        </p:nvSpPr>
        <p:spPr>
          <a:xfrm rot="-2148808">
            <a:off x="4506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sp>
        <p:nvSpPr>
          <p:cNvPr id="227" name="Google Shape;227;p33"/>
          <p:cNvSpPr/>
          <p:nvPr/>
        </p:nvSpPr>
        <p:spPr>
          <a:xfrm>
            <a:off x="6306876" y="914337"/>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endParaRPr>
              <a:solidFill>
                <a:schemeClr val="dk2"/>
              </a:solidFill>
            </a:endParaRPr>
          </a:p>
        </p:txBody>
      </p:sp>
      <p:pic>
        <p:nvPicPr>
          <p:cNvPr id="228" name="Google Shape;228;p33"/>
          <p:cNvPicPr preferRelativeResize="0"/>
          <p:nvPr/>
        </p:nvPicPr>
        <p:blipFill>
          <a:blip r:embed="rId4">
            <a:alphaModFix amt="80000"/>
          </a:blip>
          <a:stretch>
            <a:fillRect/>
          </a:stretch>
        </p:blipFill>
        <p:spPr>
          <a:xfrm rot="6023610" flipH="1">
            <a:off x="3432756" y="2456754"/>
            <a:ext cx="1579416" cy="716443"/>
          </a:xfrm>
          <a:prstGeom prst="rect">
            <a:avLst/>
          </a:prstGeom>
          <a:noFill/>
          <a:ln>
            <a:noFill/>
          </a:ln>
        </p:spPr>
      </p:pic>
      <p:pic>
        <p:nvPicPr>
          <p:cNvPr id="11" name="Picture 10"/>
          <p:cNvPicPr>
            <a:picLocks noChangeAspect="1"/>
          </p:cNvPicPr>
          <p:nvPr/>
        </p:nvPicPr>
        <p:blipFill>
          <a:blip r:embed="rId5"/>
          <a:stretch>
            <a:fillRect/>
          </a:stretch>
        </p:blipFill>
        <p:spPr>
          <a:xfrm>
            <a:off x="4672530" y="693896"/>
            <a:ext cx="1969431" cy="1753871"/>
          </a:xfrm>
          <a:prstGeom prst="rect">
            <a:avLst/>
          </a:prstGeom>
        </p:spPr>
      </p:pic>
      <p:pic>
        <p:nvPicPr>
          <p:cNvPr id="12" name="Picture 11"/>
          <p:cNvPicPr>
            <a:picLocks noChangeAspect="1"/>
          </p:cNvPicPr>
          <p:nvPr/>
        </p:nvPicPr>
        <p:blipFill>
          <a:blip r:embed="rId6"/>
          <a:stretch>
            <a:fillRect/>
          </a:stretch>
        </p:blipFill>
        <p:spPr>
          <a:xfrm rot="19933636">
            <a:off x="4102916" y="2854463"/>
            <a:ext cx="2366963" cy="1476985"/>
          </a:xfrm>
          <a:prstGeom prst="rect">
            <a:avLst/>
          </a:prstGeom>
          <a:ln>
            <a:noFill/>
          </a:ln>
          <a:effectLst>
            <a:softEdge rad="112500"/>
          </a:effectLst>
        </p:spPr>
      </p:pic>
    </p:spTree>
    <p:extLst>
      <p:ext uri="{BB962C8B-B14F-4D97-AF65-F5344CB8AC3E}">
        <p14:creationId xmlns:p14="http://schemas.microsoft.com/office/powerpoint/2010/main" val="285292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animEffect transition="in" filter="circle(in)">
                                      <p:cBhvr>
                                        <p:cTn id="7" dur="1500"/>
                                        <p:tgtEl>
                                          <p:spTgt spid="2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3"/>
          <p:cNvSpPr txBox="1">
            <a:spLocks noGrp="1"/>
          </p:cNvSpPr>
          <p:nvPr>
            <p:ph type="body" idx="1"/>
          </p:nvPr>
        </p:nvSpPr>
        <p:spPr>
          <a:xfrm>
            <a:off x="530338" y="1509137"/>
            <a:ext cx="2628192" cy="3519935"/>
          </a:xfrm>
          <a:prstGeom prst="rect">
            <a:avLst/>
          </a:prstGeom>
        </p:spPr>
        <p:txBody>
          <a:bodyPr spcFirstLastPara="1" wrap="square" lIns="91425" tIns="91425" rIns="91425" bIns="91425" anchor="t" anchorCtr="0">
            <a:noAutofit/>
          </a:bodyPr>
          <a:lstStyle/>
          <a:p>
            <a:pPr marL="0" indent="0" algn="just">
              <a:lnSpc>
                <a:spcPct val="150000"/>
              </a:lnSpc>
              <a:spcAft>
                <a:spcPts val="1600"/>
              </a:spcAft>
              <a:buNone/>
            </a:pPr>
            <a:r>
              <a:rPr lang="en-US" sz="1800">
                <a:solidFill>
                  <a:srgbClr val="002060"/>
                </a:solidFill>
                <a:latin typeface="SVN-DK Clochard" panose="02000000000000000000" pitchFamily="50" charset="0"/>
              </a:rPr>
              <a:t>T</a:t>
            </a:r>
            <a:r>
              <a:rPr lang="vi-VN" sz="1800" smtClean="0">
                <a:solidFill>
                  <a:srgbClr val="002060"/>
                </a:solidFill>
                <a:latin typeface="SVN-DK Clochard" panose="02000000000000000000" pitchFamily="50" charset="0"/>
              </a:rPr>
              <a:t>uy </a:t>
            </a:r>
            <a:r>
              <a:rPr lang="vi-VN" sz="1800">
                <a:solidFill>
                  <a:srgbClr val="002060"/>
                </a:solidFill>
                <a:latin typeface="SVN-DK Clochard" panose="02000000000000000000" pitchFamily="50" charset="0"/>
              </a:rPr>
              <a:t>nhiên, những người đã và đang làm việc trong lĩnh vực này cũng có thể hưởng lợi bằng cách mài giũa kỹ năng của họ. </a:t>
            </a:r>
            <a:endParaRPr sz="1800">
              <a:solidFill>
                <a:srgbClr val="002060"/>
              </a:solidFill>
              <a:latin typeface="SVN-DK Clochard" panose="02000000000000000000" pitchFamily="50" charset="0"/>
            </a:endParaRPr>
          </a:p>
        </p:txBody>
      </p:sp>
      <p:sp>
        <p:nvSpPr>
          <p:cNvPr id="221" name="Google Shape;221;p33"/>
          <p:cNvSpPr txBox="1">
            <a:spLocks noGrp="1"/>
          </p:cNvSpPr>
          <p:nvPr>
            <p:ph type="title"/>
          </p:nvPr>
        </p:nvSpPr>
        <p:spPr>
          <a:xfrm>
            <a:off x="419764" y="453085"/>
            <a:ext cx="2933122" cy="572700"/>
          </a:xfrm>
          <a:prstGeom prst="rect">
            <a:avLst/>
          </a:prstGeom>
        </p:spPr>
        <p:txBody>
          <a:bodyPr spcFirstLastPara="1" wrap="square" lIns="91425" tIns="91425" rIns="91425" bIns="91425" anchor="t" anchorCtr="0">
            <a:noAutofit/>
          </a:bodyPr>
          <a:lstStyle/>
          <a:p>
            <a:r>
              <a:rPr lang="en-US" sz="2400">
                <a:latin typeface="SVN-DK Clochard" panose="02000000000000000000" pitchFamily="50" charset="0"/>
              </a:rPr>
              <a:t>Phát triển kỹ năng quản lý dự án của </a:t>
            </a:r>
            <a:r>
              <a:rPr lang="en-US" sz="2400" smtClean="0">
                <a:latin typeface="SVN-DK Clochard" panose="02000000000000000000" pitchFamily="50" charset="0"/>
              </a:rPr>
              <a:t>bạn</a:t>
            </a:r>
            <a:endParaRPr sz="2400">
              <a:latin typeface="SVN-DK Clochard" panose="02000000000000000000" pitchFamily="50" charset="0"/>
            </a:endParaRPr>
          </a:p>
        </p:txBody>
      </p:sp>
      <p:pic>
        <p:nvPicPr>
          <p:cNvPr id="222" name="Google Shape;222;p33"/>
          <p:cNvPicPr preferRelativeResize="0"/>
          <p:nvPr/>
        </p:nvPicPr>
        <p:blipFill>
          <a:blip r:embed="rId3">
            <a:alphaModFix amt="56000"/>
          </a:blip>
          <a:stretch>
            <a:fillRect/>
          </a:stretch>
        </p:blipFill>
        <p:spPr>
          <a:xfrm rot="10800000">
            <a:off x="419763" y="1103649"/>
            <a:ext cx="2522539" cy="216331"/>
          </a:xfrm>
          <a:prstGeom prst="rect">
            <a:avLst/>
          </a:prstGeom>
          <a:noFill/>
          <a:ln>
            <a:noFill/>
          </a:ln>
        </p:spPr>
      </p:pic>
      <p:sp>
        <p:nvSpPr>
          <p:cNvPr id="224" name="Google Shape;224;p33"/>
          <p:cNvSpPr/>
          <p:nvPr/>
        </p:nvSpPr>
        <p:spPr>
          <a:xfrm rot="-391042">
            <a:off x="4522714" y="2448475"/>
            <a:ext cx="1101258" cy="649000"/>
          </a:xfrm>
          <a:custGeom>
            <a:avLst/>
            <a:gdLst/>
            <a:ahLst/>
            <a:cxnLst/>
            <a:rect l="l" t="t" r="r" b="b"/>
            <a:pathLst>
              <a:path w="44052" h="25961" extrusionOk="0">
                <a:moveTo>
                  <a:pt x="0" y="15402"/>
                </a:moveTo>
                <a:lnTo>
                  <a:pt x="40035" y="0"/>
                </a:lnTo>
                <a:cubicBezTo>
                  <a:pt x="40035" y="0"/>
                  <a:pt x="39175" y="1442"/>
                  <a:pt x="39491" y="2221"/>
                </a:cubicBezTo>
                <a:cubicBezTo>
                  <a:pt x="39806" y="2993"/>
                  <a:pt x="41434" y="3418"/>
                  <a:pt x="41434" y="3418"/>
                </a:cubicBezTo>
                <a:cubicBezTo>
                  <a:pt x="41434" y="3418"/>
                  <a:pt x="40574" y="5040"/>
                  <a:pt x="41047" y="5753"/>
                </a:cubicBezTo>
                <a:cubicBezTo>
                  <a:pt x="41521" y="6466"/>
                  <a:pt x="42609" y="7168"/>
                  <a:pt x="42609" y="7168"/>
                </a:cubicBezTo>
                <a:cubicBezTo>
                  <a:pt x="42609" y="7168"/>
                  <a:pt x="41510" y="9791"/>
                  <a:pt x="44051" y="10684"/>
                </a:cubicBezTo>
                <a:lnTo>
                  <a:pt x="4327" y="25960"/>
                </a:lnTo>
                <a:cubicBezTo>
                  <a:pt x="4327" y="25960"/>
                  <a:pt x="4958" y="24252"/>
                  <a:pt x="4703" y="23631"/>
                </a:cubicBezTo>
                <a:cubicBezTo>
                  <a:pt x="4447" y="23011"/>
                  <a:pt x="2885" y="22439"/>
                  <a:pt x="2885" y="22439"/>
                </a:cubicBezTo>
                <a:cubicBezTo>
                  <a:pt x="2885" y="22439"/>
                  <a:pt x="3767" y="20752"/>
                  <a:pt x="3380" y="19816"/>
                </a:cubicBezTo>
                <a:cubicBezTo>
                  <a:pt x="2999" y="18885"/>
                  <a:pt x="1524" y="18526"/>
                  <a:pt x="1524" y="18526"/>
                </a:cubicBezTo>
                <a:cubicBezTo>
                  <a:pt x="1524" y="18526"/>
                  <a:pt x="2237" y="17514"/>
                  <a:pt x="1873" y="16638"/>
                </a:cubicBezTo>
                <a:cubicBezTo>
                  <a:pt x="1513" y="15761"/>
                  <a:pt x="0" y="15402"/>
                  <a:pt x="0" y="15402"/>
                </a:cubicBezTo>
                <a:close/>
              </a:path>
            </a:pathLst>
          </a:custGeom>
          <a:solidFill>
            <a:schemeClr val="dk1">
              <a:alpha val="26789"/>
            </a:schemeClr>
          </a:solidFill>
          <a:ln>
            <a:noFill/>
          </a:ln>
        </p:spPr>
        <p:txBody>
          <a:bodyPr spcFirstLastPara="1" wrap="square" lIns="91425" tIns="91425" rIns="91425" bIns="91425" anchor="ctr" anchorCtr="0">
            <a:noAutofit/>
          </a:bodyPr>
          <a:lstStyle/>
          <a:p>
            <a:endParaRPr/>
          </a:p>
        </p:txBody>
      </p:sp>
      <p:sp>
        <p:nvSpPr>
          <p:cNvPr id="226" name="Google Shape;226;p33"/>
          <p:cNvSpPr/>
          <p:nvPr/>
        </p:nvSpPr>
        <p:spPr>
          <a:xfrm rot="-2148808">
            <a:off x="4506174" y="1078575"/>
            <a:ext cx="647414" cy="266322"/>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sp>
        <p:nvSpPr>
          <p:cNvPr id="227" name="Google Shape;227;p33"/>
          <p:cNvSpPr/>
          <p:nvPr/>
        </p:nvSpPr>
        <p:spPr>
          <a:xfrm>
            <a:off x="6306876" y="914337"/>
            <a:ext cx="504629" cy="656495"/>
          </a:xfrm>
          <a:custGeom>
            <a:avLst/>
            <a:gdLst/>
            <a:ahLst/>
            <a:cxnLst/>
            <a:rect l="l" t="t" r="r" b="b"/>
            <a:pathLst>
              <a:path w="28231" h="36727" extrusionOk="0">
                <a:moveTo>
                  <a:pt x="9835" y="1"/>
                </a:moveTo>
                <a:cubicBezTo>
                  <a:pt x="9835" y="1"/>
                  <a:pt x="9694" y="1552"/>
                  <a:pt x="8877" y="2031"/>
                </a:cubicBezTo>
                <a:cubicBezTo>
                  <a:pt x="8631" y="2175"/>
                  <a:pt x="8359" y="2226"/>
                  <a:pt x="8099" y="2226"/>
                </a:cubicBezTo>
                <a:cubicBezTo>
                  <a:pt x="7495" y="2226"/>
                  <a:pt x="6956" y="1955"/>
                  <a:pt x="6956" y="1955"/>
                </a:cubicBezTo>
                <a:cubicBezTo>
                  <a:pt x="6956" y="1955"/>
                  <a:pt x="6815" y="3468"/>
                  <a:pt x="5944" y="3979"/>
                </a:cubicBezTo>
                <a:cubicBezTo>
                  <a:pt x="5694" y="4127"/>
                  <a:pt x="5367" y="4179"/>
                  <a:pt x="5027" y="4179"/>
                </a:cubicBezTo>
                <a:cubicBezTo>
                  <a:pt x="4189" y="4179"/>
                  <a:pt x="3277" y="3860"/>
                  <a:pt x="3277" y="3860"/>
                </a:cubicBezTo>
                <a:cubicBezTo>
                  <a:pt x="3277" y="3860"/>
                  <a:pt x="2940" y="5492"/>
                  <a:pt x="2363" y="5830"/>
                </a:cubicBezTo>
                <a:cubicBezTo>
                  <a:pt x="2184" y="5936"/>
                  <a:pt x="1888" y="5973"/>
                  <a:pt x="1566" y="5973"/>
                </a:cubicBezTo>
                <a:cubicBezTo>
                  <a:pt x="850" y="5973"/>
                  <a:pt x="1" y="5792"/>
                  <a:pt x="1" y="5792"/>
                </a:cubicBezTo>
                <a:lnTo>
                  <a:pt x="1" y="5792"/>
                </a:lnTo>
                <a:lnTo>
                  <a:pt x="18233" y="36726"/>
                </a:lnTo>
                <a:cubicBezTo>
                  <a:pt x="18569" y="35013"/>
                  <a:pt x="19849" y="34712"/>
                  <a:pt x="20707" y="34712"/>
                </a:cubicBezTo>
                <a:cubicBezTo>
                  <a:pt x="21170" y="34712"/>
                  <a:pt x="21509" y="34800"/>
                  <a:pt x="21509" y="34800"/>
                </a:cubicBezTo>
                <a:cubicBezTo>
                  <a:pt x="21509" y="34800"/>
                  <a:pt x="22048" y="33624"/>
                  <a:pt x="22685" y="33053"/>
                </a:cubicBezTo>
                <a:cubicBezTo>
                  <a:pt x="22886" y="32873"/>
                  <a:pt x="23195" y="32811"/>
                  <a:pt x="23525" y="32811"/>
                </a:cubicBezTo>
                <a:cubicBezTo>
                  <a:pt x="24241" y="32811"/>
                  <a:pt x="25052" y="33102"/>
                  <a:pt x="25052" y="33102"/>
                </a:cubicBezTo>
                <a:cubicBezTo>
                  <a:pt x="25052" y="33102"/>
                  <a:pt x="25237" y="31431"/>
                  <a:pt x="25961" y="31006"/>
                </a:cubicBezTo>
                <a:cubicBezTo>
                  <a:pt x="26140" y="30901"/>
                  <a:pt x="26369" y="30861"/>
                  <a:pt x="26614" y="30861"/>
                </a:cubicBezTo>
                <a:cubicBezTo>
                  <a:pt x="27354" y="30861"/>
                  <a:pt x="28231" y="31224"/>
                  <a:pt x="28231" y="31224"/>
                </a:cubicBezTo>
                <a:lnTo>
                  <a:pt x="9835" y="1"/>
                </a:lnTo>
                <a:close/>
              </a:path>
            </a:pathLst>
          </a:custGeom>
          <a:solidFill>
            <a:schemeClr val="dk1">
              <a:alpha val="26789"/>
            </a:schemeClr>
          </a:solidFill>
          <a:ln>
            <a:noFill/>
          </a:ln>
        </p:spPr>
        <p:txBody>
          <a:bodyPr spcFirstLastPara="1" wrap="square" lIns="91425" tIns="91425" rIns="91425" bIns="91425" anchor="ctr" anchorCtr="0">
            <a:noAutofit/>
          </a:bodyPr>
          <a:lstStyle/>
          <a:p>
            <a:endParaRPr>
              <a:solidFill>
                <a:schemeClr val="dk2"/>
              </a:solidFill>
            </a:endParaRPr>
          </a:p>
        </p:txBody>
      </p:sp>
      <p:pic>
        <p:nvPicPr>
          <p:cNvPr id="228" name="Google Shape;228;p33"/>
          <p:cNvPicPr preferRelativeResize="0"/>
          <p:nvPr/>
        </p:nvPicPr>
        <p:blipFill>
          <a:blip r:embed="rId4">
            <a:alphaModFix amt="80000"/>
          </a:blip>
          <a:stretch>
            <a:fillRect/>
          </a:stretch>
        </p:blipFill>
        <p:spPr>
          <a:xfrm rot="6023610" flipH="1">
            <a:off x="3432756" y="2456754"/>
            <a:ext cx="1579416" cy="716443"/>
          </a:xfrm>
          <a:prstGeom prst="rect">
            <a:avLst/>
          </a:prstGeom>
          <a:noFill/>
          <a:ln>
            <a:noFill/>
          </a:ln>
        </p:spPr>
      </p:pic>
      <p:pic>
        <p:nvPicPr>
          <p:cNvPr id="11" name="Picture 10"/>
          <p:cNvPicPr>
            <a:picLocks noChangeAspect="1"/>
          </p:cNvPicPr>
          <p:nvPr/>
        </p:nvPicPr>
        <p:blipFill>
          <a:blip r:embed="rId5"/>
          <a:stretch>
            <a:fillRect/>
          </a:stretch>
        </p:blipFill>
        <p:spPr>
          <a:xfrm>
            <a:off x="4672530" y="693896"/>
            <a:ext cx="1969431" cy="1753871"/>
          </a:xfrm>
          <a:prstGeom prst="rect">
            <a:avLst/>
          </a:prstGeom>
        </p:spPr>
      </p:pic>
      <p:pic>
        <p:nvPicPr>
          <p:cNvPr id="12" name="Picture 11"/>
          <p:cNvPicPr>
            <a:picLocks noChangeAspect="1"/>
          </p:cNvPicPr>
          <p:nvPr/>
        </p:nvPicPr>
        <p:blipFill>
          <a:blip r:embed="rId6"/>
          <a:stretch>
            <a:fillRect/>
          </a:stretch>
        </p:blipFill>
        <p:spPr>
          <a:xfrm rot="19933636">
            <a:off x="4102916" y="2854463"/>
            <a:ext cx="2366963" cy="1476985"/>
          </a:xfrm>
          <a:prstGeom prst="rect">
            <a:avLst/>
          </a:prstGeom>
          <a:ln>
            <a:noFill/>
          </a:ln>
          <a:effectLst>
            <a:softEdge rad="112500"/>
          </a:effectLst>
        </p:spPr>
      </p:pic>
    </p:spTree>
    <p:extLst>
      <p:ext uri="{BB962C8B-B14F-4D97-AF65-F5344CB8AC3E}">
        <p14:creationId xmlns:p14="http://schemas.microsoft.com/office/powerpoint/2010/main" val="392754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animEffect transition="in" filter="barn(inVertical)">
                                      <p:cBhvr>
                                        <p:cTn id="7" dur="500"/>
                                        <p:tgtEl>
                                          <p:spTgt spid="2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1026" name="Picture 2" descr="Thank You Gif - Ice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024255" y="769620"/>
            <a:ext cx="5181138" cy="3619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2050" name="Picture 2" descr="question Mark"/>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8054" y="967740"/>
            <a:ext cx="4911725" cy="3982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1795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body" idx="2"/>
          </p:nvPr>
        </p:nvSpPr>
        <p:spPr>
          <a:xfrm>
            <a:off x="3483377" y="425200"/>
            <a:ext cx="2879323" cy="4069200"/>
          </a:xfrm>
          <a:prstGeom prst="rect">
            <a:avLst/>
          </a:prstGeom>
        </p:spPr>
        <p:txBody>
          <a:bodyPr spcFirstLastPara="1" wrap="square" lIns="91425" tIns="91425" rIns="91425" bIns="91425" anchor="t" anchorCtr="0">
            <a:noAutofit/>
          </a:bodyPr>
          <a:lstStyle/>
          <a:p>
            <a:pPr algn="just">
              <a:lnSpc>
                <a:spcPct val="150000"/>
              </a:lnSpc>
            </a:pPr>
            <a:r>
              <a:rPr lang="en-US" sz="1600">
                <a:solidFill>
                  <a:srgbClr val="0070C0"/>
                </a:solidFill>
                <a:latin typeface="SVN-DK Clochard" panose="02000000000000000000" pitchFamily="50" charset="0"/>
              </a:rPr>
              <a:t>L</a:t>
            </a:r>
            <a:r>
              <a:rPr lang="vi-VN" sz="1600" smtClean="0">
                <a:solidFill>
                  <a:srgbClr val="0070C0"/>
                </a:solidFill>
                <a:latin typeface="SVN-DK Clochard" panose="02000000000000000000" pitchFamily="50" charset="0"/>
              </a:rPr>
              <a:t>à </a:t>
            </a:r>
            <a:r>
              <a:rPr lang="vi-VN" sz="1600">
                <a:solidFill>
                  <a:srgbClr val="0070C0"/>
                </a:solidFill>
                <a:latin typeface="SVN-DK Clochard" panose="02000000000000000000" pitchFamily="50" charset="0"/>
              </a:rPr>
              <a:t>một sự việc không mong muốn xảy ra với con </a:t>
            </a:r>
            <a:r>
              <a:rPr lang="vi-VN" sz="1600" smtClean="0">
                <a:solidFill>
                  <a:srgbClr val="0070C0"/>
                </a:solidFill>
                <a:latin typeface="SVN-DK Clochard" panose="02000000000000000000" pitchFamily="50" charset="0"/>
              </a:rPr>
              <a:t>người</a:t>
            </a:r>
            <a:r>
              <a:rPr lang="en-US" sz="1600" smtClean="0">
                <a:solidFill>
                  <a:srgbClr val="0070C0"/>
                </a:solidFill>
                <a:latin typeface="SVN-DK Clochard" panose="02000000000000000000" pitchFamily="50" charset="0"/>
              </a:rPr>
              <a:t>.</a:t>
            </a:r>
          </a:p>
          <a:p>
            <a:pPr algn="just">
              <a:lnSpc>
                <a:spcPct val="150000"/>
              </a:lnSpc>
            </a:pPr>
            <a:r>
              <a:rPr lang="vi-VN" sz="1600">
                <a:solidFill>
                  <a:srgbClr val="7030A0"/>
                </a:solidFill>
                <a:latin typeface="SVN-DK Clochard" panose="02000000000000000000" pitchFamily="50" charset="0"/>
              </a:rPr>
              <a:t>Nó gây ra hậu quả, để lại thiệt hại mà chúng ta không biết, không lường trước được về không gian, thời gian, cũng như mức độ nghiêm </a:t>
            </a:r>
            <a:r>
              <a:rPr lang="vi-VN" sz="1600" smtClean="0">
                <a:solidFill>
                  <a:srgbClr val="7030A0"/>
                </a:solidFill>
                <a:latin typeface="SVN-DK Clochard" panose="02000000000000000000" pitchFamily="50" charset="0"/>
              </a:rPr>
              <a:t>trọng</a:t>
            </a:r>
            <a:r>
              <a:rPr lang="en-US" sz="1600" smtClean="0">
                <a:solidFill>
                  <a:srgbClr val="7030A0"/>
                </a:solidFill>
                <a:latin typeface="SVN-DK Clochard" panose="02000000000000000000" pitchFamily="50" charset="0"/>
              </a:rPr>
              <a:t> của nó.</a:t>
            </a:r>
            <a:endParaRPr sz="1600">
              <a:solidFill>
                <a:srgbClr val="7030A0"/>
              </a:solidFill>
              <a:latin typeface="SVN-DK Clochard" panose="02000000000000000000" pitchFamily="50" charset="0"/>
            </a:endParaRPr>
          </a:p>
        </p:txBody>
      </p:sp>
      <p:sp>
        <p:nvSpPr>
          <p:cNvPr id="253" name="Google Shape;253;p35"/>
          <p:cNvSpPr txBox="1">
            <a:spLocks noGrp="1"/>
          </p:cNvSpPr>
          <p:nvPr>
            <p:ph type="title"/>
          </p:nvPr>
        </p:nvSpPr>
        <p:spPr>
          <a:xfrm>
            <a:off x="415550" y="555178"/>
            <a:ext cx="2403900" cy="572700"/>
          </a:xfrm>
          <a:prstGeom prst="rect">
            <a:avLst/>
          </a:prstGeom>
        </p:spPr>
        <p:txBody>
          <a:bodyPr spcFirstLastPara="1" wrap="square" lIns="91425" tIns="91425" rIns="91425" bIns="91425" anchor="t" anchorCtr="0">
            <a:noAutofit/>
          </a:bodyPr>
          <a:lstStyle/>
          <a:p>
            <a:r>
              <a:rPr lang="en-US" sz="3200" smtClean="0">
                <a:latin typeface="SVN-DK Clochard" panose="02000000000000000000" pitchFamily="50" charset="0"/>
              </a:rPr>
              <a:t>Rủi ro là gì?</a:t>
            </a:r>
            <a:endParaRPr sz="3200">
              <a:latin typeface="SVN-DK Clochard" panose="02000000000000000000" pitchFamily="50" charset="0"/>
            </a:endParaRPr>
          </a:p>
        </p:txBody>
      </p:sp>
      <p:sp>
        <p:nvSpPr>
          <p:cNvPr id="255" name="Google Shape;255;p35"/>
          <p:cNvSpPr/>
          <p:nvPr/>
        </p:nvSpPr>
        <p:spPr>
          <a:xfrm rot="-2700000">
            <a:off x="-278454" y="1879293"/>
            <a:ext cx="1511903" cy="266330"/>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sp>
        <p:nvSpPr>
          <p:cNvPr id="256" name="Google Shape;256;p35"/>
          <p:cNvSpPr/>
          <p:nvPr/>
        </p:nvSpPr>
        <p:spPr>
          <a:xfrm rot="18805961">
            <a:off x="849306" y="3189485"/>
            <a:ext cx="1624775" cy="266330"/>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pic>
        <p:nvPicPr>
          <p:cNvPr id="2" name="Picture 1"/>
          <p:cNvPicPr>
            <a:picLocks noChangeAspect="1"/>
          </p:cNvPicPr>
          <p:nvPr/>
        </p:nvPicPr>
        <p:blipFill>
          <a:blip r:embed="rId3"/>
          <a:stretch>
            <a:fillRect/>
          </a:stretch>
        </p:blipFill>
        <p:spPr>
          <a:xfrm rot="18967917">
            <a:off x="-62874" y="1947666"/>
            <a:ext cx="2338143" cy="1448409"/>
          </a:xfrm>
          <a:prstGeom prst="rect">
            <a:avLst/>
          </a:prstGeom>
          <a:ln>
            <a:noFill/>
          </a:ln>
          <a:effectLst>
            <a:softEdge rad="112500"/>
          </a:effectLst>
        </p:spPr>
      </p:pic>
      <p:pic>
        <p:nvPicPr>
          <p:cNvPr id="257" name="Google Shape;257;p35"/>
          <p:cNvPicPr preferRelativeResize="0"/>
          <p:nvPr/>
        </p:nvPicPr>
        <p:blipFill>
          <a:blip r:embed="rId4">
            <a:alphaModFix amt="80000"/>
          </a:blip>
          <a:stretch>
            <a:fillRect/>
          </a:stretch>
        </p:blipFill>
        <p:spPr>
          <a:xfrm rot="-6023610">
            <a:off x="1527206" y="1906260"/>
            <a:ext cx="1579416" cy="958035"/>
          </a:xfrm>
          <a:prstGeom prst="rect">
            <a:avLst/>
          </a:prstGeom>
          <a:noFill/>
          <a:ln>
            <a:noFill/>
          </a:ln>
        </p:spPr>
      </p:pic>
      <p:pic>
        <p:nvPicPr>
          <p:cNvPr id="4098" name="Picture 2" descr="Fun Love Sticker by Tonton Friends for iOS &amp; Android | GIPHY | Happy  stickers, Cute love memes, Cute 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916844" y="3594381"/>
            <a:ext cx="1202096" cy="1184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8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Effect transition="in" filter="randombar(horizontal)">
                                      <p:cBhvr>
                                        <p:cTn id="7" dur="500"/>
                                        <p:tgtEl>
                                          <p:spTgt spid="2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ntr" presetSubtype="0" fill="hold" nodeType="clickEffect">
                                  <p:stCondLst>
                                    <p:cond delay="0"/>
                                  </p:stCondLst>
                                  <p:childTnLst>
                                    <p:set>
                                      <p:cBhvr>
                                        <p:cTn id="11" dur="1" fill="hold">
                                          <p:stCondLst>
                                            <p:cond delay="0"/>
                                          </p:stCondLst>
                                        </p:cTn>
                                        <p:tgtEl>
                                          <p:spTgt spid="252">
                                            <p:txEl>
                                              <p:pRg st="1" end="1"/>
                                            </p:txEl>
                                          </p:spTgt>
                                        </p:tgtEl>
                                        <p:attrNameLst>
                                          <p:attrName>style.visibility</p:attrName>
                                        </p:attrNameLst>
                                      </p:cBhvr>
                                      <p:to>
                                        <p:strVal val="visible"/>
                                      </p:to>
                                    </p:set>
                                    <p:animEffect transition="in" filter="fade">
                                      <p:cBhvr>
                                        <p:cTn id="12" dur="750"/>
                                        <p:tgtEl>
                                          <p:spTgt spid="252">
                                            <p:txEl>
                                              <p:pRg st="1" end="1"/>
                                            </p:txEl>
                                          </p:spTgt>
                                        </p:tgtEl>
                                      </p:cBhvr>
                                    </p:animEffect>
                                    <p:anim calcmode="lin" valueType="num">
                                      <p:cBhvr>
                                        <p:cTn id="13" dur="750" fill="hold"/>
                                        <p:tgtEl>
                                          <p:spTgt spid="252">
                                            <p:txEl>
                                              <p:pRg st="1" end="1"/>
                                            </p:txEl>
                                          </p:spTgt>
                                        </p:tgtEl>
                                        <p:attrNameLst>
                                          <p:attrName>style.rotation</p:attrName>
                                        </p:attrNameLst>
                                      </p:cBhvr>
                                      <p:tavLst>
                                        <p:tav tm="0">
                                          <p:val>
                                            <p:fltVal val="720"/>
                                          </p:val>
                                        </p:tav>
                                        <p:tav tm="100000">
                                          <p:val>
                                            <p:fltVal val="0"/>
                                          </p:val>
                                        </p:tav>
                                      </p:tavLst>
                                    </p:anim>
                                    <p:anim calcmode="lin" valueType="num">
                                      <p:cBhvr>
                                        <p:cTn id="14" dur="750" fill="hold"/>
                                        <p:tgtEl>
                                          <p:spTgt spid="252">
                                            <p:txEl>
                                              <p:pRg st="1" end="1"/>
                                            </p:txEl>
                                          </p:spTgt>
                                        </p:tgtEl>
                                        <p:attrNameLst>
                                          <p:attrName>ppt_h</p:attrName>
                                        </p:attrNameLst>
                                      </p:cBhvr>
                                      <p:tavLst>
                                        <p:tav tm="0">
                                          <p:val>
                                            <p:fltVal val="0"/>
                                          </p:val>
                                        </p:tav>
                                        <p:tav tm="100000">
                                          <p:val>
                                            <p:strVal val="#ppt_h"/>
                                          </p:val>
                                        </p:tav>
                                      </p:tavLst>
                                    </p:anim>
                                    <p:anim calcmode="lin" valueType="num">
                                      <p:cBhvr>
                                        <p:cTn id="15" dur="750" fill="hold"/>
                                        <p:tgtEl>
                                          <p:spTgt spid="252">
                                            <p:txEl>
                                              <p:pRg st="1" end="1"/>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body" idx="2"/>
          </p:nvPr>
        </p:nvSpPr>
        <p:spPr>
          <a:xfrm>
            <a:off x="3483377" y="425200"/>
            <a:ext cx="2879323" cy="4069200"/>
          </a:xfrm>
          <a:prstGeom prst="rect">
            <a:avLst/>
          </a:prstGeom>
        </p:spPr>
        <p:txBody>
          <a:bodyPr spcFirstLastPara="1" wrap="square" lIns="91425" tIns="91425" rIns="91425" bIns="91425" anchor="t" anchorCtr="0">
            <a:noAutofit/>
          </a:bodyPr>
          <a:lstStyle/>
          <a:p>
            <a:pPr algn="just">
              <a:lnSpc>
                <a:spcPct val="150000"/>
              </a:lnSpc>
            </a:pPr>
            <a:r>
              <a:rPr lang="en-US" sz="1600">
                <a:solidFill>
                  <a:srgbClr val="7030A0"/>
                </a:solidFill>
                <a:latin typeface="SVN-DK Clochard" panose="02000000000000000000" pitchFamily="50" charset="0"/>
              </a:rPr>
              <a:t>Dự án hay còn gọi là </a:t>
            </a:r>
            <a:r>
              <a:rPr lang="en-US" sz="1600" smtClean="0">
                <a:solidFill>
                  <a:srgbClr val="7030A0"/>
                </a:solidFill>
                <a:latin typeface="SVN-DK Clochard" panose="02000000000000000000" pitchFamily="50" charset="0"/>
              </a:rPr>
              <a:t>Project</a:t>
            </a:r>
          </a:p>
          <a:p>
            <a:pPr algn="just">
              <a:lnSpc>
                <a:spcPct val="150000"/>
              </a:lnSpc>
            </a:pPr>
            <a:r>
              <a:rPr lang="vi-VN" sz="1600" smtClean="0">
                <a:solidFill>
                  <a:srgbClr val="0070C0"/>
                </a:solidFill>
                <a:latin typeface="SVN-DK Clochard" panose="02000000000000000000" pitchFamily="50" charset="0"/>
              </a:rPr>
              <a:t>Dự </a:t>
            </a:r>
            <a:r>
              <a:rPr lang="vi-VN" sz="1600">
                <a:solidFill>
                  <a:srgbClr val="0070C0"/>
                </a:solidFill>
                <a:latin typeface="SVN-DK Clochard" panose="02000000000000000000" pitchFamily="50" charset="0"/>
              </a:rPr>
              <a:t>án là một hoạt động tạo ra - một cách có phương pháp, với các phương tiện </a:t>
            </a:r>
            <a:r>
              <a:rPr lang="vi-VN" sz="1600" smtClean="0">
                <a:solidFill>
                  <a:srgbClr val="0070C0"/>
                </a:solidFill>
                <a:latin typeface="SVN-DK Clochard" panose="02000000000000000000" pitchFamily="50" charset="0"/>
              </a:rPr>
              <a:t>và</a:t>
            </a:r>
            <a:r>
              <a:rPr lang="en-US" sz="1600" smtClean="0">
                <a:solidFill>
                  <a:srgbClr val="0070C0"/>
                </a:solidFill>
                <a:latin typeface="SVN-DK Clochard" panose="02000000000000000000" pitchFamily="50" charset="0"/>
              </a:rPr>
              <a:t> </a:t>
            </a:r>
            <a:r>
              <a:rPr lang="vi-VN" sz="1600" smtClean="0">
                <a:solidFill>
                  <a:srgbClr val="0070C0"/>
                </a:solidFill>
                <a:latin typeface="SVN-DK Clochard" panose="02000000000000000000" pitchFamily="50" charset="0"/>
              </a:rPr>
              <a:t>nguồn </a:t>
            </a:r>
            <a:r>
              <a:rPr lang="vi-VN" sz="1600">
                <a:solidFill>
                  <a:srgbClr val="0070C0"/>
                </a:solidFill>
                <a:latin typeface="SVN-DK Clochard" panose="02000000000000000000" pitchFamily="50" charset="0"/>
              </a:rPr>
              <a:t>lực đã cho để tạo ra một sản phẩm mới hoặc một thực tế mới.</a:t>
            </a:r>
            <a:endParaRPr sz="1600">
              <a:solidFill>
                <a:srgbClr val="0070C0"/>
              </a:solidFill>
              <a:latin typeface="SVN-DK Clochard" panose="02000000000000000000" pitchFamily="50" charset="0"/>
            </a:endParaRPr>
          </a:p>
        </p:txBody>
      </p:sp>
      <p:sp>
        <p:nvSpPr>
          <p:cNvPr id="253" name="Google Shape;253;p35"/>
          <p:cNvSpPr txBox="1">
            <a:spLocks noGrp="1"/>
          </p:cNvSpPr>
          <p:nvPr>
            <p:ph type="title"/>
          </p:nvPr>
        </p:nvSpPr>
        <p:spPr>
          <a:xfrm>
            <a:off x="415550" y="555178"/>
            <a:ext cx="2403900" cy="572700"/>
          </a:xfrm>
          <a:prstGeom prst="rect">
            <a:avLst/>
          </a:prstGeom>
        </p:spPr>
        <p:txBody>
          <a:bodyPr spcFirstLastPara="1" wrap="square" lIns="91425" tIns="91425" rIns="91425" bIns="91425" anchor="t" anchorCtr="0">
            <a:noAutofit/>
          </a:bodyPr>
          <a:lstStyle/>
          <a:p>
            <a:r>
              <a:rPr lang="en-US" sz="3200" smtClean="0">
                <a:latin typeface="SVN-DK Clochard" panose="02000000000000000000" pitchFamily="50" charset="0"/>
              </a:rPr>
              <a:t>Dự án là gì?</a:t>
            </a:r>
            <a:endParaRPr sz="3200">
              <a:latin typeface="SVN-DK Clochard" panose="02000000000000000000" pitchFamily="50" charset="0"/>
            </a:endParaRPr>
          </a:p>
        </p:txBody>
      </p:sp>
      <p:sp>
        <p:nvSpPr>
          <p:cNvPr id="255" name="Google Shape;255;p35"/>
          <p:cNvSpPr/>
          <p:nvPr/>
        </p:nvSpPr>
        <p:spPr>
          <a:xfrm rot="-2700000">
            <a:off x="-278454" y="1879293"/>
            <a:ext cx="1511903" cy="266330"/>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sp>
        <p:nvSpPr>
          <p:cNvPr id="256" name="Google Shape;256;p35"/>
          <p:cNvSpPr/>
          <p:nvPr/>
        </p:nvSpPr>
        <p:spPr>
          <a:xfrm rot="18872211">
            <a:off x="849306" y="3189485"/>
            <a:ext cx="1624775" cy="266330"/>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pic>
        <p:nvPicPr>
          <p:cNvPr id="257" name="Google Shape;257;p35"/>
          <p:cNvPicPr preferRelativeResize="0"/>
          <p:nvPr/>
        </p:nvPicPr>
        <p:blipFill>
          <a:blip r:embed="rId3">
            <a:alphaModFix amt="80000"/>
          </a:blip>
          <a:stretch>
            <a:fillRect/>
          </a:stretch>
        </p:blipFill>
        <p:spPr>
          <a:xfrm rot="-6023610">
            <a:off x="1453157" y="1961255"/>
            <a:ext cx="1579416" cy="958035"/>
          </a:xfrm>
          <a:prstGeom prst="rect">
            <a:avLst/>
          </a:prstGeom>
          <a:noFill/>
          <a:ln>
            <a:noFill/>
          </a:ln>
        </p:spPr>
      </p:pic>
      <p:pic>
        <p:nvPicPr>
          <p:cNvPr id="3" name="Picture 2"/>
          <p:cNvPicPr>
            <a:picLocks noChangeAspect="1"/>
          </p:cNvPicPr>
          <p:nvPr/>
        </p:nvPicPr>
        <p:blipFill>
          <a:blip r:embed="rId4"/>
          <a:stretch>
            <a:fillRect/>
          </a:stretch>
        </p:blipFill>
        <p:spPr>
          <a:xfrm rot="19073677">
            <a:off x="-70664" y="2019538"/>
            <a:ext cx="2154275" cy="1431054"/>
          </a:xfrm>
          <a:prstGeom prst="rect">
            <a:avLst/>
          </a:prstGeom>
          <a:ln>
            <a:noFill/>
          </a:ln>
          <a:effectLst>
            <a:softEdge rad="112500"/>
          </a:effectLst>
        </p:spPr>
      </p:pic>
      <p:pic>
        <p:nvPicPr>
          <p:cNvPr id="5122" name="Picture 2" descr="Make a question - SpeakOut Starter unit 1 | Baamboozl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050119" y="776227"/>
            <a:ext cx="1391521" cy="160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11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Effect transition="in" filter="randombar(horizontal)">
                                      <p:cBhvr>
                                        <p:cTn id="7" dur="500"/>
                                        <p:tgtEl>
                                          <p:spTgt spid="2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52">
                                            <p:txEl>
                                              <p:pRg st="1" end="1"/>
                                            </p:txEl>
                                          </p:spTgt>
                                        </p:tgtEl>
                                        <p:attrNameLst>
                                          <p:attrName>style.visibility</p:attrName>
                                        </p:attrNameLst>
                                      </p:cBhvr>
                                      <p:to>
                                        <p:strVal val="visible"/>
                                      </p:to>
                                    </p:set>
                                    <p:animEffect transition="in" filter="wipe(down)">
                                      <p:cBhvr>
                                        <p:cTn id="12" dur="217">
                                          <p:stCondLst>
                                            <p:cond delay="0"/>
                                          </p:stCondLst>
                                        </p:cTn>
                                        <p:tgtEl>
                                          <p:spTgt spid="252">
                                            <p:txEl>
                                              <p:pRg st="1" end="1"/>
                                            </p:txEl>
                                          </p:spTgt>
                                        </p:tgtEl>
                                      </p:cBhvr>
                                    </p:animEffect>
                                    <p:anim calcmode="lin" valueType="num">
                                      <p:cBhvr>
                                        <p:cTn id="13" dur="683" tmFilter="0,0; 0.14,0.36; 0.43,0.73; 0.71,0.91; 1.0,1.0">
                                          <p:stCondLst>
                                            <p:cond delay="0"/>
                                          </p:stCondLst>
                                        </p:cTn>
                                        <p:tgtEl>
                                          <p:spTgt spid="252">
                                            <p:txEl>
                                              <p:pRg st="1" end="1"/>
                                            </p:txEl>
                                          </p:spTgt>
                                        </p:tgtEl>
                                        <p:attrNameLst>
                                          <p:attrName>ppt_x</p:attrName>
                                        </p:attrNameLst>
                                      </p:cBhvr>
                                      <p:tavLst>
                                        <p:tav tm="0">
                                          <p:val>
                                            <p:strVal val="#ppt_x-0.25"/>
                                          </p:val>
                                        </p:tav>
                                        <p:tav tm="100000">
                                          <p:val>
                                            <p:strVal val="#ppt_x"/>
                                          </p:val>
                                        </p:tav>
                                      </p:tavLst>
                                    </p:anim>
                                    <p:anim calcmode="lin" valueType="num">
                                      <p:cBhvr>
                                        <p:cTn id="14" dur="249" tmFilter="0.0,0.0; 0.25,0.07; 0.50,0.2; 0.75,0.467; 1.0,1.0">
                                          <p:stCondLst>
                                            <p:cond delay="0"/>
                                          </p:stCondLst>
                                        </p:cTn>
                                        <p:tgtEl>
                                          <p:spTgt spid="252">
                                            <p:txEl>
                                              <p:pRg st="1" end="1"/>
                                            </p:txEl>
                                          </p:spTgt>
                                        </p:tgtEl>
                                        <p:attrNameLst>
                                          <p:attrName>ppt_y</p:attrName>
                                        </p:attrNameLst>
                                      </p:cBhvr>
                                      <p:tavLst>
                                        <p:tav tm="0" fmla="#ppt_y-sin(pi*$)/3">
                                          <p:val>
                                            <p:fltVal val="0.5"/>
                                          </p:val>
                                        </p:tav>
                                        <p:tav tm="100000">
                                          <p:val>
                                            <p:fltVal val="1"/>
                                          </p:val>
                                        </p:tav>
                                      </p:tavLst>
                                    </p:anim>
                                    <p:anim calcmode="lin" valueType="num">
                                      <p:cBhvr>
                                        <p:cTn id="15" dur="249" tmFilter="0, 0; 0.125,0.2665; 0.25,0.4; 0.375,0.465; 0.5,0.5;  0.625,0.535; 0.75,0.6; 0.875,0.7335; 1,1">
                                          <p:stCondLst>
                                            <p:cond delay="249"/>
                                          </p:stCondLst>
                                        </p:cTn>
                                        <p:tgtEl>
                                          <p:spTgt spid="252">
                                            <p:txEl>
                                              <p:pRg st="1" end="1"/>
                                            </p:txEl>
                                          </p:spTgt>
                                        </p:tgtEl>
                                        <p:attrNameLst>
                                          <p:attrName>ppt_y</p:attrName>
                                        </p:attrNameLst>
                                      </p:cBhvr>
                                      <p:tavLst>
                                        <p:tav tm="0" fmla="#ppt_y-sin(pi*$)/9">
                                          <p:val>
                                            <p:fltVal val="0"/>
                                          </p:val>
                                        </p:tav>
                                        <p:tav tm="100000">
                                          <p:val>
                                            <p:fltVal val="1"/>
                                          </p:val>
                                        </p:tav>
                                      </p:tavLst>
                                    </p:anim>
                                    <p:anim calcmode="lin" valueType="num">
                                      <p:cBhvr>
                                        <p:cTn id="16" dur="124" tmFilter="0, 0; 0.125,0.2665; 0.25,0.4; 0.375,0.465; 0.5,0.5;  0.625,0.535; 0.75,0.6; 0.875,0.7335; 1,1">
                                          <p:stCondLst>
                                            <p:cond delay="497"/>
                                          </p:stCondLst>
                                        </p:cTn>
                                        <p:tgtEl>
                                          <p:spTgt spid="252">
                                            <p:txEl>
                                              <p:pRg st="1" end="1"/>
                                            </p:txEl>
                                          </p:spTgt>
                                        </p:tgtEl>
                                        <p:attrNameLst>
                                          <p:attrName>ppt_y</p:attrName>
                                        </p:attrNameLst>
                                      </p:cBhvr>
                                      <p:tavLst>
                                        <p:tav tm="0" fmla="#ppt_y-sin(pi*$)/27">
                                          <p:val>
                                            <p:fltVal val="0"/>
                                          </p:val>
                                        </p:tav>
                                        <p:tav tm="100000">
                                          <p:val>
                                            <p:fltVal val="1"/>
                                          </p:val>
                                        </p:tav>
                                      </p:tavLst>
                                    </p:anim>
                                    <p:anim calcmode="lin" valueType="num">
                                      <p:cBhvr>
                                        <p:cTn id="17" dur="62" tmFilter="0, 0; 0.125,0.2665; 0.25,0.4; 0.375,0.465; 0.5,0.5;  0.625,0.535; 0.75,0.6; 0.875,0.7335; 1,1">
                                          <p:stCondLst>
                                            <p:cond delay="621"/>
                                          </p:stCondLst>
                                        </p:cTn>
                                        <p:tgtEl>
                                          <p:spTgt spid="252">
                                            <p:txEl>
                                              <p:pRg st="1" end="1"/>
                                            </p:txEl>
                                          </p:spTgt>
                                        </p:tgtEl>
                                        <p:attrNameLst>
                                          <p:attrName>ppt_y</p:attrName>
                                        </p:attrNameLst>
                                      </p:cBhvr>
                                      <p:tavLst>
                                        <p:tav tm="0" fmla="#ppt_y-sin(pi*$)/81">
                                          <p:val>
                                            <p:fltVal val="0"/>
                                          </p:val>
                                        </p:tav>
                                        <p:tav tm="100000">
                                          <p:val>
                                            <p:fltVal val="1"/>
                                          </p:val>
                                        </p:tav>
                                      </p:tavLst>
                                    </p:anim>
                                    <p:animScale>
                                      <p:cBhvr>
                                        <p:cTn id="18" dur="10">
                                          <p:stCondLst>
                                            <p:cond delay="244"/>
                                          </p:stCondLst>
                                        </p:cTn>
                                        <p:tgtEl>
                                          <p:spTgt spid="252">
                                            <p:txEl>
                                              <p:pRg st="1" end="1"/>
                                            </p:txEl>
                                          </p:spTgt>
                                        </p:tgtEl>
                                      </p:cBhvr>
                                      <p:to x="100000" y="60000"/>
                                    </p:animScale>
                                    <p:animScale>
                                      <p:cBhvr>
                                        <p:cTn id="19" dur="62" decel="50000">
                                          <p:stCondLst>
                                            <p:cond delay="254"/>
                                          </p:stCondLst>
                                        </p:cTn>
                                        <p:tgtEl>
                                          <p:spTgt spid="252">
                                            <p:txEl>
                                              <p:pRg st="1" end="1"/>
                                            </p:txEl>
                                          </p:spTgt>
                                        </p:tgtEl>
                                      </p:cBhvr>
                                      <p:to x="100000" y="100000"/>
                                    </p:animScale>
                                    <p:animScale>
                                      <p:cBhvr>
                                        <p:cTn id="20" dur="10">
                                          <p:stCondLst>
                                            <p:cond delay="492"/>
                                          </p:stCondLst>
                                        </p:cTn>
                                        <p:tgtEl>
                                          <p:spTgt spid="252">
                                            <p:txEl>
                                              <p:pRg st="1" end="1"/>
                                            </p:txEl>
                                          </p:spTgt>
                                        </p:tgtEl>
                                      </p:cBhvr>
                                      <p:to x="100000" y="80000"/>
                                    </p:animScale>
                                    <p:animScale>
                                      <p:cBhvr>
                                        <p:cTn id="21" dur="62" decel="50000">
                                          <p:stCondLst>
                                            <p:cond delay="502"/>
                                          </p:stCondLst>
                                        </p:cTn>
                                        <p:tgtEl>
                                          <p:spTgt spid="252">
                                            <p:txEl>
                                              <p:pRg st="1" end="1"/>
                                            </p:txEl>
                                          </p:spTgt>
                                        </p:tgtEl>
                                      </p:cBhvr>
                                      <p:to x="100000" y="100000"/>
                                    </p:animScale>
                                    <p:animScale>
                                      <p:cBhvr>
                                        <p:cTn id="22" dur="10">
                                          <p:stCondLst>
                                            <p:cond delay="616"/>
                                          </p:stCondLst>
                                        </p:cTn>
                                        <p:tgtEl>
                                          <p:spTgt spid="252">
                                            <p:txEl>
                                              <p:pRg st="1" end="1"/>
                                            </p:txEl>
                                          </p:spTgt>
                                        </p:tgtEl>
                                      </p:cBhvr>
                                      <p:to x="100000" y="90000"/>
                                    </p:animScale>
                                    <p:animScale>
                                      <p:cBhvr>
                                        <p:cTn id="23" dur="62" decel="50000">
                                          <p:stCondLst>
                                            <p:cond delay="625"/>
                                          </p:stCondLst>
                                        </p:cTn>
                                        <p:tgtEl>
                                          <p:spTgt spid="252">
                                            <p:txEl>
                                              <p:pRg st="1" end="1"/>
                                            </p:txEl>
                                          </p:spTgt>
                                        </p:tgtEl>
                                      </p:cBhvr>
                                      <p:to x="100000" y="100000"/>
                                    </p:animScale>
                                    <p:animScale>
                                      <p:cBhvr>
                                        <p:cTn id="24" dur="10">
                                          <p:stCondLst>
                                            <p:cond delay="678"/>
                                          </p:stCondLst>
                                        </p:cTn>
                                        <p:tgtEl>
                                          <p:spTgt spid="252">
                                            <p:txEl>
                                              <p:pRg st="1" end="1"/>
                                            </p:txEl>
                                          </p:spTgt>
                                        </p:tgtEl>
                                      </p:cBhvr>
                                      <p:to x="100000" y="95000"/>
                                    </p:animScale>
                                    <p:animScale>
                                      <p:cBhvr>
                                        <p:cTn id="25" dur="62" decel="50000">
                                          <p:stCondLst>
                                            <p:cond delay="688"/>
                                          </p:stCondLst>
                                        </p:cTn>
                                        <p:tgtEl>
                                          <p:spTgt spid="252">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2" name="Google Shape;252;p35"/>
          <p:cNvSpPr txBox="1">
            <a:spLocks noGrp="1"/>
          </p:cNvSpPr>
          <p:nvPr>
            <p:ph type="body" idx="2"/>
          </p:nvPr>
        </p:nvSpPr>
        <p:spPr>
          <a:xfrm>
            <a:off x="3483377" y="425200"/>
            <a:ext cx="2879323" cy="4069200"/>
          </a:xfrm>
          <a:prstGeom prst="rect">
            <a:avLst/>
          </a:prstGeom>
        </p:spPr>
        <p:txBody>
          <a:bodyPr spcFirstLastPara="1" wrap="square" lIns="91425" tIns="91425" rIns="91425" bIns="91425" anchor="t" anchorCtr="0">
            <a:noAutofit/>
          </a:bodyPr>
          <a:lstStyle/>
          <a:p>
            <a:pPr marL="139700" indent="0" algn="just">
              <a:lnSpc>
                <a:spcPct val="150000"/>
              </a:lnSpc>
              <a:buNone/>
            </a:pPr>
            <a:r>
              <a:rPr lang="en-US" sz="1600">
                <a:latin typeface="SVN-DK Clochard" panose="02000000000000000000" pitchFamily="50" charset="0"/>
              </a:rPr>
              <a:t>L</a:t>
            </a:r>
            <a:r>
              <a:rPr lang="en-US" sz="1600" smtClean="0">
                <a:latin typeface="SVN-DK Clochard" panose="02000000000000000000" pitchFamily="50" charset="0"/>
              </a:rPr>
              <a:t>à </a:t>
            </a:r>
            <a:r>
              <a:rPr lang="en-US" sz="1600">
                <a:latin typeface="SVN-DK Clochard" panose="02000000000000000000" pitchFamily="50" charset="0"/>
              </a:rPr>
              <a:t>tập hợp những </a:t>
            </a:r>
            <a:r>
              <a:rPr lang="en-US" sz="1600">
                <a:solidFill>
                  <a:srgbClr val="0070C0"/>
                </a:solidFill>
                <a:latin typeface="SVN-DK Clochard" panose="02000000000000000000" pitchFamily="50" charset="0"/>
              </a:rPr>
              <a:t>đề xuất </a:t>
            </a:r>
            <a:r>
              <a:rPr lang="en-US" sz="1600">
                <a:latin typeface="SVN-DK Clochard" panose="02000000000000000000" pitchFamily="50" charset="0"/>
              </a:rPr>
              <a:t>có liên quan đến việc bỏ </a:t>
            </a:r>
            <a:r>
              <a:rPr lang="en-US" sz="1600">
                <a:solidFill>
                  <a:srgbClr val="FF0000"/>
                </a:solidFill>
                <a:latin typeface="SVN-DK Clochard" panose="02000000000000000000" pitchFamily="50" charset="0"/>
              </a:rPr>
              <a:t>vốn</a:t>
            </a:r>
            <a:r>
              <a:rPr lang="en-US" sz="1600">
                <a:latin typeface="SVN-DK Clochard" panose="02000000000000000000" pitchFamily="50" charset="0"/>
              </a:rPr>
              <a:t> để thiết lập </a:t>
            </a:r>
            <a:r>
              <a:rPr lang="en-US" sz="1600" smtClean="0">
                <a:latin typeface="SVN-DK Clochard" panose="02000000000000000000" pitchFamily="50" charset="0"/>
              </a:rPr>
              <a:t>mới, </a:t>
            </a:r>
            <a:r>
              <a:rPr lang="en-US" sz="1600" smtClean="0">
                <a:solidFill>
                  <a:srgbClr val="7030A0"/>
                </a:solidFill>
                <a:latin typeface="SVN-DK Clochard" panose="02000000000000000000" pitchFamily="50" charset="0"/>
              </a:rPr>
              <a:t>mở </a:t>
            </a:r>
            <a:r>
              <a:rPr lang="en-US" sz="1600">
                <a:solidFill>
                  <a:srgbClr val="7030A0"/>
                </a:solidFill>
                <a:latin typeface="SVN-DK Clochard" panose="02000000000000000000" pitchFamily="50" charset="0"/>
              </a:rPr>
              <a:t>rộng </a:t>
            </a:r>
            <a:r>
              <a:rPr lang="en-US" sz="1600">
                <a:latin typeface="SVN-DK Clochard" panose="02000000000000000000" pitchFamily="50" charset="0"/>
              </a:rPr>
              <a:t>hoặc </a:t>
            </a:r>
            <a:r>
              <a:rPr lang="en-US" sz="1600">
                <a:solidFill>
                  <a:schemeClr val="accent2"/>
                </a:solidFill>
                <a:latin typeface="SVN-DK Clochard" panose="02000000000000000000" pitchFamily="50" charset="0"/>
              </a:rPr>
              <a:t>nâng cấp</a:t>
            </a:r>
            <a:r>
              <a:rPr lang="en-US" sz="1600">
                <a:latin typeface="SVN-DK Clochard" panose="02000000000000000000" pitchFamily="50" charset="0"/>
              </a:rPr>
              <a:t> cho hệ thống hạ tầng </a:t>
            </a:r>
            <a:r>
              <a:rPr lang="en-US" sz="1600">
                <a:solidFill>
                  <a:srgbClr val="FF0000"/>
                </a:solidFill>
                <a:latin typeface="SVN-DK Clochard" panose="02000000000000000000" pitchFamily="50" charset="0"/>
              </a:rPr>
              <a:t>kỹ </a:t>
            </a:r>
            <a:r>
              <a:rPr lang="en-US" sz="1600" smtClean="0">
                <a:solidFill>
                  <a:srgbClr val="FF0000"/>
                </a:solidFill>
                <a:latin typeface="SVN-DK Clochard" panose="02000000000000000000" pitchFamily="50" charset="0"/>
              </a:rPr>
              <a:t>thuật </a:t>
            </a:r>
            <a:r>
              <a:rPr lang="vi-VN" sz="1600" smtClean="0">
                <a:solidFill>
                  <a:srgbClr val="FF0000"/>
                </a:solidFill>
                <a:latin typeface="SVN-DK Clochard" panose="02000000000000000000" pitchFamily="50" charset="0"/>
              </a:rPr>
              <a:t>phần </a:t>
            </a:r>
            <a:r>
              <a:rPr lang="vi-VN" sz="1600">
                <a:solidFill>
                  <a:srgbClr val="FF0000"/>
                </a:solidFill>
                <a:latin typeface="SVN-DK Clochard" panose="02000000000000000000" pitchFamily="50" charset="0"/>
              </a:rPr>
              <a:t>mềm</a:t>
            </a:r>
            <a:r>
              <a:rPr lang="vi-VN" sz="1600">
                <a:latin typeface="SVN-DK Clochard" panose="02000000000000000000" pitchFamily="50" charset="0"/>
              </a:rPr>
              <a:t> và </a:t>
            </a:r>
            <a:r>
              <a:rPr lang="vi-VN" sz="1600">
                <a:solidFill>
                  <a:srgbClr val="0070C0"/>
                </a:solidFill>
                <a:latin typeface="SVN-DK Clochard" panose="02000000000000000000" pitchFamily="50" charset="0"/>
              </a:rPr>
              <a:t>cơ sở dữ liệu </a:t>
            </a:r>
            <a:r>
              <a:rPr lang="vi-VN" sz="1600">
                <a:latin typeface="SVN-DK Clochard" panose="02000000000000000000" pitchFamily="50" charset="0"/>
              </a:rPr>
              <a:t>nhằm đạt được sự </a:t>
            </a:r>
            <a:r>
              <a:rPr lang="vi-VN" sz="1600">
                <a:solidFill>
                  <a:srgbClr val="FF0000"/>
                </a:solidFill>
                <a:latin typeface="SVN-DK Clochard" panose="02000000000000000000" pitchFamily="50" charset="0"/>
              </a:rPr>
              <a:t>cải thiện </a:t>
            </a:r>
            <a:r>
              <a:rPr lang="vi-VN" sz="1600">
                <a:latin typeface="SVN-DK Clochard" panose="02000000000000000000" pitchFamily="50" charset="0"/>
              </a:rPr>
              <a:t>về </a:t>
            </a:r>
            <a:r>
              <a:rPr lang="vi-VN" sz="1600">
                <a:solidFill>
                  <a:srgbClr val="7030A0"/>
                </a:solidFill>
                <a:latin typeface="SVN-DK Clochard" panose="02000000000000000000" pitchFamily="50" charset="0"/>
              </a:rPr>
              <a:t>tốc độ</a:t>
            </a:r>
            <a:r>
              <a:rPr lang="vi-VN" sz="1600">
                <a:solidFill>
                  <a:srgbClr val="0070C0"/>
                </a:solidFill>
                <a:latin typeface="SVN-DK Clochard" panose="02000000000000000000" pitchFamily="50" charset="0"/>
              </a:rPr>
              <a:t>, hiệu quả vận hành</a:t>
            </a:r>
            <a:r>
              <a:rPr lang="vi-VN" sz="1600">
                <a:latin typeface="SVN-DK Clochard" panose="02000000000000000000" pitchFamily="50" charset="0"/>
              </a:rPr>
              <a:t>, </a:t>
            </a:r>
            <a:r>
              <a:rPr lang="vi-VN" sz="1600">
                <a:solidFill>
                  <a:srgbClr val="00B050"/>
                </a:solidFill>
                <a:latin typeface="SVN-DK Clochard" panose="02000000000000000000" pitchFamily="50" charset="0"/>
              </a:rPr>
              <a:t>nâng cao chất lượng dịch vụ</a:t>
            </a:r>
            <a:r>
              <a:rPr lang="vi-VN" sz="1600">
                <a:latin typeface="SVN-DK Clochard" panose="02000000000000000000" pitchFamily="50" charset="0"/>
              </a:rPr>
              <a:t> trong ít nhất một chu kỳ phát triển của công nghệ thông tin.</a:t>
            </a:r>
            <a:endParaRPr sz="1600">
              <a:latin typeface="SVN-DK Clochard" panose="02000000000000000000" pitchFamily="50" charset="0"/>
            </a:endParaRPr>
          </a:p>
        </p:txBody>
      </p:sp>
      <p:sp>
        <p:nvSpPr>
          <p:cNvPr id="253" name="Google Shape;253;p35"/>
          <p:cNvSpPr txBox="1">
            <a:spLocks noGrp="1"/>
          </p:cNvSpPr>
          <p:nvPr>
            <p:ph type="title"/>
          </p:nvPr>
        </p:nvSpPr>
        <p:spPr>
          <a:xfrm>
            <a:off x="415550" y="555178"/>
            <a:ext cx="2403900" cy="572700"/>
          </a:xfrm>
          <a:prstGeom prst="rect">
            <a:avLst/>
          </a:prstGeom>
        </p:spPr>
        <p:txBody>
          <a:bodyPr spcFirstLastPara="1" wrap="square" lIns="91425" tIns="91425" rIns="91425" bIns="91425" anchor="t" anchorCtr="0">
            <a:noAutofit/>
          </a:bodyPr>
          <a:lstStyle/>
          <a:p>
            <a:r>
              <a:rPr lang="en-US" sz="3200" smtClean="0">
                <a:latin typeface="SVN-DK Clochard" panose="02000000000000000000" pitchFamily="50" charset="0"/>
              </a:rPr>
              <a:t>Dự án CNTT là gì?</a:t>
            </a:r>
            <a:endParaRPr sz="3200">
              <a:latin typeface="SVN-DK Clochard" panose="02000000000000000000" pitchFamily="50" charset="0"/>
            </a:endParaRPr>
          </a:p>
        </p:txBody>
      </p:sp>
      <p:sp>
        <p:nvSpPr>
          <p:cNvPr id="255" name="Google Shape;255;p35"/>
          <p:cNvSpPr/>
          <p:nvPr/>
        </p:nvSpPr>
        <p:spPr>
          <a:xfrm rot="-2700000">
            <a:off x="-278454" y="1879293"/>
            <a:ext cx="1511903" cy="266330"/>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sp>
        <p:nvSpPr>
          <p:cNvPr id="256" name="Google Shape;256;p35"/>
          <p:cNvSpPr/>
          <p:nvPr/>
        </p:nvSpPr>
        <p:spPr>
          <a:xfrm rot="18805961">
            <a:off x="849306" y="3189485"/>
            <a:ext cx="1624775" cy="266330"/>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pic>
        <p:nvPicPr>
          <p:cNvPr id="6146" name="Picture 2" descr="Pin on Gif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614948" y="3443819"/>
            <a:ext cx="1734444" cy="14063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srcRect l="15374" t="5600" r="14776" b="69280"/>
          <a:stretch/>
        </p:blipFill>
        <p:spPr>
          <a:xfrm rot="18980891">
            <a:off x="-108173" y="1885624"/>
            <a:ext cx="2674621" cy="1196340"/>
          </a:xfrm>
          <a:prstGeom prst="rect">
            <a:avLst/>
          </a:prstGeom>
          <a:ln>
            <a:noFill/>
          </a:ln>
          <a:effectLst>
            <a:softEdge rad="112500"/>
          </a:effectLst>
        </p:spPr>
      </p:pic>
      <p:pic>
        <p:nvPicPr>
          <p:cNvPr id="257" name="Google Shape;257;p35"/>
          <p:cNvPicPr preferRelativeResize="0"/>
          <p:nvPr/>
        </p:nvPicPr>
        <p:blipFill>
          <a:blip r:embed="rId5">
            <a:alphaModFix amt="80000"/>
          </a:blip>
          <a:stretch>
            <a:fillRect/>
          </a:stretch>
        </p:blipFill>
        <p:spPr>
          <a:xfrm rot="-6023610">
            <a:off x="1828128" y="1700302"/>
            <a:ext cx="1579416" cy="958035"/>
          </a:xfrm>
          <a:prstGeom prst="rect">
            <a:avLst/>
          </a:prstGeom>
          <a:noFill/>
          <a:ln>
            <a:noFill/>
          </a:ln>
        </p:spPr>
      </p:pic>
    </p:spTree>
    <p:extLst>
      <p:ext uri="{BB962C8B-B14F-4D97-AF65-F5344CB8AC3E}">
        <p14:creationId xmlns:p14="http://schemas.microsoft.com/office/powerpoint/2010/main" val="134120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Effect transition="in" filter="circle(in)">
                                      <p:cBhvr>
                                        <p:cTn id="7" dur="1000"/>
                                        <p:tgtEl>
                                          <p:spTgt spid="2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rot="19138765">
            <a:off x="278269" y="2096881"/>
            <a:ext cx="1574321" cy="1038225"/>
          </a:xfrm>
          <a:prstGeom prst="rect">
            <a:avLst/>
          </a:prstGeom>
          <a:ln>
            <a:noFill/>
          </a:ln>
          <a:effectLst>
            <a:softEdge rad="112500"/>
          </a:effectLst>
        </p:spPr>
      </p:pic>
      <p:sp>
        <p:nvSpPr>
          <p:cNvPr id="252" name="Google Shape;252;p35"/>
          <p:cNvSpPr txBox="1">
            <a:spLocks noGrp="1"/>
          </p:cNvSpPr>
          <p:nvPr>
            <p:ph type="body" idx="2"/>
          </p:nvPr>
        </p:nvSpPr>
        <p:spPr>
          <a:xfrm>
            <a:off x="3483377" y="425200"/>
            <a:ext cx="2879323" cy="4069200"/>
          </a:xfrm>
          <a:prstGeom prst="rect">
            <a:avLst/>
          </a:prstGeom>
        </p:spPr>
        <p:txBody>
          <a:bodyPr spcFirstLastPara="1" wrap="square" lIns="91425" tIns="91425" rIns="91425" bIns="91425" anchor="t" anchorCtr="0">
            <a:noAutofit/>
          </a:bodyPr>
          <a:lstStyle/>
          <a:p>
            <a:pPr algn="just">
              <a:lnSpc>
                <a:spcPct val="150000"/>
              </a:lnSpc>
            </a:pPr>
            <a:r>
              <a:rPr lang="en-US" sz="1600">
                <a:solidFill>
                  <a:srgbClr val="00B050"/>
                </a:solidFill>
                <a:latin typeface="SVN-DK Clochard" panose="02000000000000000000" pitchFamily="50" charset="0"/>
              </a:rPr>
              <a:t>Rủi ro </a:t>
            </a:r>
            <a:r>
              <a:rPr lang="en-US" sz="1600" smtClean="0">
                <a:solidFill>
                  <a:srgbClr val="00B050"/>
                </a:solidFill>
                <a:latin typeface="SVN-DK Clochard" panose="02000000000000000000" pitchFamily="50" charset="0"/>
              </a:rPr>
              <a:t>CNTT </a:t>
            </a:r>
            <a:r>
              <a:rPr lang="en-US" sz="1600">
                <a:solidFill>
                  <a:srgbClr val="00B050"/>
                </a:solidFill>
                <a:latin typeface="SVN-DK Clochard" panose="02000000000000000000" pitchFamily="50" charset="0"/>
              </a:rPr>
              <a:t>là khả năng xảy ra tổn thất khi thực hiện các hoạt động liên quan đến hệ thống công nghệ thông </a:t>
            </a:r>
            <a:r>
              <a:rPr lang="en-US" sz="1600" smtClean="0">
                <a:solidFill>
                  <a:srgbClr val="00B050"/>
                </a:solidFill>
                <a:latin typeface="SVN-DK Clochard" panose="02000000000000000000" pitchFamily="50" charset="0"/>
              </a:rPr>
              <a:t>tin</a:t>
            </a:r>
          </a:p>
          <a:p>
            <a:pPr algn="just">
              <a:lnSpc>
                <a:spcPct val="150000"/>
              </a:lnSpc>
            </a:pPr>
            <a:r>
              <a:rPr lang="vi-VN" sz="1600" smtClean="0">
                <a:solidFill>
                  <a:srgbClr val="0070C0"/>
                </a:solidFill>
                <a:latin typeface="SVN-DK Clochard" panose="02000000000000000000" pitchFamily="50" charset="0"/>
              </a:rPr>
              <a:t>Rủi </a:t>
            </a:r>
            <a:r>
              <a:rPr lang="vi-VN" sz="1600">
                <a:solidFill>
                  <a:srgbClr val="0070C0"/>
                </a:solidFill>
                <a:latin typeface="SVN-DK Clochard" panose="02000000000000000000" pitchFamily="50" charset="0"/>
              </a:rPr>
              <a:t>ro </a:t>
            </a:r>
            <a:r>
              <a:rPr lang="en-US" sz="1600" smtClean="0">
                <a:solidFill>
                  <a:srgbClr val="0070C0"/>
                </a:solidFill>
                <a:latin typeface="SVN-DK Clochard" panose="02000000000000000000" pitchFamily="50" charset="0"/>
              </a:rPr>
              <a:t>CNTT </a:t>
            </a:r>
            <a:r>
              <a:rPr lang="vi-VN" sz="1600" smtClean="0">
                <a:solidFill>
                  <a:srgbClr val="0070C0"/>
                </a:solidFill>
                <a:latin typeface="SVN-DK Clochard" panose="02000000000000000000" pitchFamily="50" charset="0"/>
              </a:rPr>
              <a:t>liên </a:t>
            </a:r>
            <a:r>
              <a:rPr lang="vi-VN" sz="1600">
                <a:solidFill>
                  <a:srgbClr val="0070C0"/>
                </a:solidFill>
                <a:latin typeface="SVN-DK Clochard" panose="02000000000000000000" pitchFamily="50" charset="0"/>
              </a:rPr>
              <a:t>quan đến quản lý, sử dụng phần cứng, phần mềm, truyền thông, giao diện hệ thống, vận hành và con người</a:t>
            </a:r>
            <a:endParaRPr sz="1600">
              <a:solidFill>
                <a:srgbClr val="0070C0"/>
              </a:solidFill>
              <a:latin typeface="SVN-DK Clochard" panose="02000000000000000000" pitchFamily="50" charset="0"/>
            </a:endParaRPr>
          </a:p>
        </p:txBody>
      </p:sp>
      <p:sp>
        <p:nvSpPr>
          <p:cNvPr id="253" name="Google Shape;253;p35"/>
          <p:cNvSpPr txBox="1">
            <a:spLocks noGrp="1"/>
          </p:cNvSpPr>
          <p:nvPr>
            <p:ph type="title"/>
          </p:nvPr>
        </p:nvSpPr>
        <p:spPr>
          <a:xfrm>
            <a:off x="415550" y="425200"/>
            <a:ext cx="2678170" cy="1098646"/>
          </a:xfrm>
          <a:prstGeom prst="rect">
            <a:avLst/>
          </a:prstGeom>
        </p:spPr>
        <p:txBody>
          <a:bodyPr spcFirstLastPara="1" wrap="square" lIns="91425" tIns="91425" rIns="91425" bIns="91425" anchor="t" anchorCtr="0">
            <a:noAutofit/>
          </a:bodyPr>
          <a:lstStyle/>
          <a:p>
            <a:pPr>
              <a:lnSpc>
                <a:spcPct val="100000"/>
              </a:lnSpc>
            </a:pPr>
            <a:r>
              <a:rPr lang="en-US" sz="3200" smtClean="0">
                <a:latin typeface="SVN-DK Clochard" panose="02000000000000000000" pitchFamily="50" charset="0"/>
              </a:rPr>
              <a:t>Rủi ro trong quản lý dự án?</a:t>
            </a:r>
            <a:endParaRPr sz="3200">
              <a:latin typeface="SVN-DK Clochard" panose="02000000000000000000" pitchFamily="50" charset="0"/>
            </a:endParaRPr>
          </a:p>
        </p:txBody>
      </p:sp>
      <p:sp>
        <p:nvSpPr>
          <p:cNvPr id="255" name="Google Shape;255;p35"/>
          <p:cNvSpPr/>
          <p:nvPr/>
        </p:nvSpPr>
        <p:spPr>
          <a:xfrm rot="-2700000">
            <a:off x="-181882" y="1919242"/>
            <a:ext cx="1542890" cy="266330"/>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sp>
        <p:nvSpPr>
          <p:cNvPr id="256" name="Google Shape;256;p35"/>
          <p:cNvSpPr/>
          <p:nvPr/>
        </p:nvSpPr>
        <p:spPr>
          <a:xfrm rot="-2700000">
            <a:off x="806483" y="3072965"/>
            <a:ext cx="1518274" cy="266330"/>
          </a:xfrm>
          <a:custGeom>
            <a:avLst/>
            <a:gdLst/>
            <a:ahLst/>
            <a:cxnLst/>
            <a:rect l="l" t="t" r="r" b="b"/>
            <a:pathLst>
              <a:path w="36226" h="14902" extrusionOk="0">
                <a:moveTo>
                  <a:pt x="991" y="1"/>
                </a:moveTo>
                <a:lnTo>
                  <a:pt x="36226" y="3565"/>
                </a:lnTo>
                <a:cubicBezTo>
                  <a:pt x="36226" y="3565"/>
                  <a:pt x="34800" y="4452"/>
                  <a:pt x="34729" y="5291"/>
                </a:cubicBezTo>
                <a:cubicBezTo>
                  <a:pt x="34658" y="6123"/>
                  <a:pt x="35905" y="7244"/>
                  <a:pt x="35905" y="7244"/>
                </a:cubicBezTo>
                <a:cubicBezTo>
                  <a:pt x="35905" y="7244"/>
                  <a:pt x="34397" y="8289"/>
                  <a:pt x="34495" y="9138"/>
                </a:cubicBezTo>
                <a:cubicBezTo>
                  <a:pt x="34588" y="9993"/>
                  <a:pt x="35230" y="11114"/>
                  <a:pt x="35230" y="11114"/>
                </a:cubicBezTo>
                <a:cubicBezTo>
                  <a:pt x="35230" y="11114"/>
                  <a:pt x="33053" y="12943"/>
                  <a:pt x="34903" y="14902"/>
                </a:cubicBezTo>
                <a:lnTo>
                  <a:pt x="1" y="11364"/>
                </a:lnTo>
                <a:cubicBezTo>
                  <a:pt x="1" y="11364"/>
                  <a:pt x="1345" y="10134"/>
                  <a:pt x="1400" y="9465"/>
                </a:cubicBezTo>
                <a:cubicBezTo>
                  <a:pt x="1460" y="8801"/>
                  <a:pt x="333" y="7576"/>
                  <a:pt x="333" y="7576"/>
                </a:cubicBezTo>
                <a:cubicBezTo>
                  <a:pt x="333" y="7576"/>
                  <a:pt x="1884" y="6477"/>
                  <a:pt x="1977" y="5476"/>
                </a:cubicBezTo>
                <a:cubicBezTo>
                  <a:pt x="2064" y="4469"/>
                  <a:pt x="915" y="3473"/>
                  <a:pt x="915" y="3473"/>
                </a:cubicBezTo>
                <a:cubicBezTo>
                  <a:pt x="915" y="3473"/>
                  <a:pt x="2015" y="2901"/>
                  <a:pt x="2091" y="1954"/>
                </a:cubicBezTo>
                <a:cubicBezTo>
                  <a:pt x="2172" y="1007"/>
                  <a:pt x="991" y="1"/>
                  <a:pt x="991" y="1"/>
                </a:cubicBezTo>
                <a:close/>
              </a:path>
            </a:pathLst>
          </a:custGeom>
          <a:solidFill>
            <a:schemeClr val="dk1">
              <a:alpha val="26789"/>
            </a:schemeClr>
          </a:solidFill>
          <a:ln>
            <a:noFill/>
          </a:ln>
          <a:effectLst>
            <a:outerShdw blurRad="57150" dist="19050" dir="5400000" algn="bl" rotWithShape="0">
              <a:srgbClr val="000000">
                <a:alpha val="31000"/>
              </a:srgbClr>
            </a:outerShdw>
          </a:effectLst>
        </p:spPr>
        <p:txBody>
          <a:bodyPr spcFirstLastPara="1" wrap="square" lIns="91425" tIns="91425" rIns="91425" bIns="91425" anchor="ctr" anchorCtr="0">
            <a:noAutofit/>
          </a:bodyPr>
          <a:lstStyle/>
          <a:p>
            <a:endParaRPr>
              <a:solidFill>
                <a:schemeClr val="dk2"/>
              </a:solidFill>
            </a:endParaRPr>
          </a:p>
        </p:txBody>
      </p:sp>
      <p:pic>
        <p:nvPicPr>
          <p:cNvPr id="257" name="Google Shape;257;p35"/>
          <p:cNvPicPr preferRelativeResize="0"/>
          <p:nvPr/>
        </p:nvPicPr>
        <p:blipFill>
          <a:blip r:embed="rId4">
            <a:alphaModFix amt="80000"/>
          </a:blip>
          <a:stretch>
            <a:fillRect/>
          </a:stretch>
        </p:blipFill>
        <p:spPr>
          <a:xfrm rot="-6023610">
            <a:off x="1502984" y="2091850"/>
            <a:ext cx="1579416" cy="958035"/>
          </a:xfrm>
          <a:prstGeom prst="rect">
            <a:avLst/>
          </a:prstGeom>
          <a:noFill/>
          <a:ln>
            <a:noFill/>
          </a:ln>
        </p:spPr>
      </p:pic>
      <p:pic>
        <p:nvPicPr>
          <p:cNvPr id="7170" name="Picture 2" descr="Wake up! | English - Quizizz"/>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253790" y="3213504"/>
            <a:ext cx="1689025" cy="1689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57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Effect transition="in" filter="wheel(1)">
                                      <p:cBhvr>
                                        <p:cTn id="7" dur="1000"/>
                                        <p:tgtEl>
                                          <p:spTgt spid="2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52">
                                            <p:txEl>
                                              <p:pRg st="1" end="1"/>
                                            </p:txEl>
                                          </p:spTgt>
                                        </p:tgtEl>
                                        <p:attrNameLst>
                                          <p:attrName>style.visibility</p:attrName>
                                        </p:attrNameLst>
                                      </p:cBhvr>
                                      <p:to>
                                        <p:strVal val="visible"/>
                                      </p:to>
                                    </p:set>
                                    <p:animEffect transition="in" filter="fade">
                                      <p:cBhvr>
                                        <p:cTn id="12" dur="750"/>
                                        <p:tgtEl>
                                          <p:spTgt spid="252">
                                            <p:txEl>
                                              <p:pRg st="1" end="1"/>
                                            </p:txEl>
                                          </p:spTgt>
                                        </p:tgtEl>
                                      </p:cBhvr>
                                    </p:animEffect>
                                    <p:anim calcmode="lin" valueType="num">
                                      <p:cBhvr>
                                        <p:cTn id="13" dur="750" fill="hold"/>
                                        <p:tgtEl>
                                          <p:spTgt spid="252">
                                            <p:txEl>
                                              <p:pRg st="1" end="1"/>
                                            </p:txEl>
                                          </p:spTgt>
                                        </p:tgtEl>
                                        <p:attrNameLst>
                                          <p:attrName>ppt_x</p:attrName>
                                        </p:attrNameLst>
                                      </p:cBhvr>
                                      <p:tavLst>
                                        <p:tav tm="0">
                                          <p:val>
                                            <p:strVal val="#ppt_x"/>
                                          </p:val>
                                        </p:tav>
                                        <p:tav tm="100000">
                                          <p:val>
                                            <p:strVal val="#ppt_x"/>
                                          </p:val>
                                        </p:tav>
                                      </p:tavLst>
                                    </p:anim>
                                    <p:anim calcmode="lin" valueType="num">
                                      <p:cBhvr>
                                        <p:cTn id="14" dur="750" fill="hold"/>
                                        <p:tgtEl>
                                          <p:spTgt spid="25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1" name="Google Shape;211;p32"/>
          <p:cNvPicPr preferRelativeResize="0"/>
          <p:nvPr/>
        </p:nvPicPr>
        <p:blipFill>
          <a:blip r:embed="rId3">
            <a:alphaModFix amt="86000"/>
          </a:blip>
          <a:stretch>
            <a:fillRect/>
          </a:stretch>
        </p:blipFill>
        <p:spPr>
          <a:xfrm rot="1344117">
            <a:off x="2680925" y="1324475"/>
            <a:ext cx="1496149" cy="1160650"/>
          </a:xfrm>
          <a:prstGeom prst="rect">
            <a:avLst/>
          </a:prstGeom>
          <a:noFill/>
          <a:ln>
            <a:noFill/>
          </a:ln>
        </p:spPr>
      </p:pic>
      <p:pic>
        <p:nvPicPr>
          <p:cNvPr id="7" name="Picture 2" descr="Chăm sóc cây cảnh - Hải đăng Garden"/>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439127" y="1209412"/>
            <a:ext cx="1933955" cy="1414791"/>
          </a:xfrm>
          <a:prstGeom prst="rect">
            <a:avLst/>
          </a:prstGeom>
          <a:noFill/>
          <a:extLst>
            <a:ext uri="{909E8E84-426E-40DD-AFC4-6F175D3DCCD1}">
              <a14:hiddenFill xmlns:a14="http://schemas.microsoft.com/office/drawing/2010/main">
                <a:solidFill>
                  <a:srgbClr val="FFFFFF"/>
                </a:solidFill>
              </a14:hiddenFill>
            </a:ext>
          </a:extLst>
        </p:spPr>
      </p:pic>
      <p:sp>
        <p:nvSpPr>
          <p:cNvPr id="210" name="Google Shape;210;p32"/>
          <p:cNvSpPr txBox="1">
            <a:spLocks noGrp="1"/>
          </p:cNvSpPr>
          <p:nvPr>
            <p:ph type="title" idx="2"/>
          </p:nvPr>
        </p:nvSpPr>
        <p:spPr>
          <a:xfrm>
            <a:off x="2635200" y="1403800"/>
            <a:ext cx="1587600" cy="1002000"/>
          </a:xfrm>
          <a:prstGeom prst="rect">
            <a:avLst/>
          </a:prstGeom>
        </p:spPr>
        <p:txBody>
          <a:bodyPr spcFirstLastPara="1" wrap="square" lIns="91425" tIns="91425" rIns="91425" bIns="91425" anchor="ctr" anchorCtr="0">
            <a:noAutofit/>
          </a:bodyPr>
          <a:lstStyle/>
          <a:p>
            <a:r>
              <a:rPr lang="en" smtClean="0">
                <a:solidFill>
                  <a:srgbClr val="00B050"/>
                </a:solidFill>
                <a:latin typeface="CASIO ClassWiz" pitchFamily="2" charset="0"/>
              </a:rPr>
              <a:t>2</a:t>
            </a:r>
            <a:endParaRPr>
              <a:solidFill>
                <a:srgbClr val="00B050"/>
              </a:solidFill>
              <a:latin typeface="CASIO ClassWiz" pitchFamily="2" charset="0"/>
            </a:endParaRPr>
          </a:p>
        </p:txBody>
      </p:sp>
      <p:pic>
        <p:nvPicPr>
          <p:cNvPr id="212" name="Google Shape;212;p32"/>
          <p:cNvPicPr preferRelativeResize="0"/>
          <p:nvPr/>
        </p:nvPicPr>
        <p:blipFill rotWithShape="1">
          <a:blip r:embed="rId5">
            <a:alphaModFix/>
          </a:blip>
          <a:srcRect t="16970" r="8892" b="21025"/>
          <a:stretch/>
        </p:blipFill>
        <p:spPr>
          <a:xfrm rot="10800000">
            <a:off x="-309300" y="1225600"/>
            <a:ext cx="2036850" cy="810276"/>
          </a:xfrm>
          <a:prstGeom prst="rect">
            <a:avLst/>
          </a:prstGeom>
          <a:noFill/>
          <a:ln>
            <a:noFill/>
          </a:ln>
        </p:spPr>
      </p:pic>
      <p:pic>
        <p:nvPicPr>
          <p:cNvPr id="213" name="Google Shape;213;p32"/>
          <p:cNvPicPr preferRelativeResize="0"/>
          <p:nvPr/>
        </p:nvPicPr>
        <p:blipFill rotWithShape="1">
          <a:blip r:embed="rId6">
            <a:alphaModFix/>
          </a:blip>
          <a:srcRect t="16734" r="8892" b="18300"/>
          <a:stretch/>
        </p:blipFill>
        <p:spPr>
          <a:xfrm rot="10800000">
            <a:off x="-309300" y="1737957"/>
            <a:ext cx="2036850" cy="846042"/>
          </a:xfrm>
          <a:prstGeom prst="rect">
            <a:avLst/>
          </a:prstGeom>
          <a:noFill/>
          <a:ln>
            <a:noFill/>
          </a:ln>
        </p:spPr>
      </p:pic>
      <p:sp>
        <p:nvSpPr>
          <p:cNvPr id="214" name="Google Shape;214;p32"/>
          <p:cNvSpPr txBox="1">
            <a:spLocks noGrp="1"/>
          </p:cNvSpPr>
          <p:nvPr>
            <p:ph type="title"/>
          </p:nvPr>
        </p:nvSpPr>
        <p:spPr>
          <a:xfrm>
            <a:off x="1137396" y="2639196"/>
            <a:ext cx="4583206" cy="815700"/>
          </a:xfrm>
          <a:prstGeom prst="rect">
            <a:avLst/>
          </a:prstGeom>
        </p:spPr>
        <p:txBody>
          <a:bodyPr spcFirstLastPara="1" wrap="square" lIns="91425" tIns="91425" rIns="91425" bIns="91425" anchor="t" anchorCtr="0">
            <a:noAutofit/>
          </a:bodyPr>
          <a:lstStyle/>
          <a:p>
            <a:pPr lvl="0"/>
            <a:r>
              <a:rPr lang="en-US" smtClean="0">
                <a:latin typeface="SVN-DK Clochard" panose="02000000000000000000" pitchFamily="50" charset="0"/>
                <a:ea typeface="Cascadia Code" panose="020B0609020000020004" pitchFamily="49" charset="0"/>
                <a:cs typeface="Cascadia Code" panose="020B0609020000020004" pitchFamily="49" charset="0"/>
              </a:rPr>
              <a:t>TẦM QUAN TRỌNG</a:t>
            </a:r>
            <a:endParaRPr lang="en-US"/>
          </a:p>
        </p:txBody>
      </p:sp>
    </p:spTree>
    <p:extLst>
      <p:ext uri="{BB962C8B-B14F-4D97-AF65-F5344CB8AC3E}">
        <p14:creationId xmlns:p14="http://schemas.microsoft.com/office/powerpoint/2010/main" val="3983087614"/>
      </p:ext>
    </p:extLst>
  </p:cSld>
  <p:clrMapOvr>
    <a:masterClrMapping/>
  </p:clrMapOvr>
  <p:timing>
    <p:tnLst>
      <p:par>
        <p:cTn id="1" dur="indefinite" restart="never" nodeType="tmRoot"/>
      </p:par>
    </p:tnLst>
  </p:timing>
</p:sld>
</file>

<file path=ppt/theme/theme1.xml><?xml version="1.0" encoding="utf-8"?>
<a:theme xmlns:a="http://schemas.openxmlformats.org/drawingml/2006/main" name="Notebook Lesson by Slidesgo">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themeOverride>
</file>

<file path=docProps/app.xml><?xml version="1.0" encoding="utf-8"?>
<Properties xmlns="http://schemas.openxmlformats.org/officeDocument/2006/extended-properties" xmlns:vt="http://schemas.openxmlformats.org/officeDocument/2006/docPropsVTypes">
  <Template/>
  <TotalTime>716</TotalTime>
  <Words>2747</Words>
  <Application>Microsoft Office PowerPoint</Application>
  <PresentationFormat>Custom</PresentationFormat>
  <Paragraphs>178</Paragraphs>
  <Slides>49</Slides>
  <Notes>49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Anonymous Pro</vt:lpstr>
      <vt:lpstr>UTM Staccato </vt:lpstr>
      <vt:lpstr>Arial</vt:lpstr>
      <vt:lpstr>CASIO ClassWiz</vt:lpstr>
      <vt:lpstr>Roboto Mono Medium</vt:lpstr>
      <vt:lpstr>Concert One</vt:lpstr>
      <vt:lpstr>Cascadia Code</vt:lpstr>
      <vt:lpstr>Sitka Small Semibold</vt:lpstr>
      <vt:lpstr>SVN-Poky's</vt:lpstr>
      <vt:lpstr>SVN-Hemi Head</vt:lpstr>
      <vt:lpstr>Coming Soon</vt:lpstr>
      <vt:lpstr>SVN-DK Clochard</vt:lpstr>
      <vt:lpstr>Notebook Lesson by Slidesgo</vt:lpstr>
      <vt:lpstr>QUẢN LÝ RỦI RO</vt:lpstr>
      <vt:lpstr>Thành viên nhóm</vt:lpstr>
      <vt:lpstr>Nội dung bài báo cáo</vt:lpstr>
      <vt:lpstr>1</vt:lpstr>
      <vt:lpstr>Rủi ro là gì?</vt:lpstr>
      <vt:lpstr>Dự án là gì?</vt:lpstr>
      <vt:lpstr>Dự án CNTT là gì?</vt:lpstr>
      <vt:lpstr>Rủi ro trong quản lý dự án?</vt:lpstr>
      <vt:lpstr>2</vt:lpstr>
      <vt:lpstr>PowerPoint Presentation</vt:lpstr>
      <vt:lpstr>PowerPoint Presentation</vt:lpstr>
      <vt:lpstr>PowerPoint Presentation</vt:lpstr>
      <vt:lpstr>03</vt:lpstr>
      <vt:lpstr>Các loại rủi ro phổ biến trong dự án CNTT</vt:lpstr>
      <vt:lpstr>Thiếu nhân lực được huấn luyện về kỹ thuật</vt:lpstr>
      <vt:lpstr>Rủi ro đến từ khách hàng</vt:lpstr>
      <vt:lpstr>Rủi ro đến từ khách hàng</vt:lpstr>
      <vt:lpstr>Yêu cầu không rõ ràng</vt:lpstr>
      <vt:lpstr>Nhân sự rời dự án</vt:lpstr>
      <vt:lpstr>Nhân sự rời dự án</vt:lpstr>
      <vt:lpstr>Nhiều quyết định từ bên ngoài tác động lên dự án</vt:lpstr>
      <vt:lpstr>Hiệu suất không đảm bảo</vt:lpstr>
      <vt:lpstr>PowerPoint Presentation</vt:lpstr>
      <vt:lpstr>PowerPoint Presentation</vt:lpstr>
      <vt:lpstr>PowerPoint Presentation</vt:lpstr>
      <vt:lpstr>04</vt:lpstr>
      <vt:lpstr>Quy trình quản lý rủi ro là gì?</vt:lpstr>
      <vt:lpstr>Quy trình quản lý rủi ro</vt:lpstr>
      <vt:lpstr> Xác định các rủi ro riêng lẻ có thể ảnh hưởng đến dự án của mình bằng cách lập danh sách (hoặc bảng tính) các rủi ro có thể phát sinh. </vt:lpstr>
      <vt:lpstr> Ví dụ về rủi ro dự án phổ biến bao gồm việc thực hiện một chương trình công nghệ mới cho dự án, có mục tiêu dự án được xác định kém hoặc không thể thực hiện được và không có các biện pháp thích hợp để bảo vệ sức khỏe và sự an toàn của các thành viên trong nhóm dự án.</vt:lpstr>
      <vt:lpstr>PowerPoint Presentation</vt:lpstr>
      <vt:lpstr>PowerPoint Presentation</vt:lpstr>
      <vt:lpstr>PowerPoint Presentation</vt:lpstr>
      <vt:lpstr>PowerPoint Presentation</vt:lpstr>
      <vt:lpstr>PowerPoint Presentation</vt:lpstr>
      <vt:lpstr>5 Mẹo để giảm thiểu và quản lý rủi ro</vt:lpstr>
      <vt:lpstr>Tạo một kế hoạch quản lý rủi ro</vt:lpstr>
      <vt:lpstr>Luôn cập nhật sổ đăng ký rủi ro của bạn</vt:lpstr>
      <vt:lpstr>Luôn cập nhật sổ đăng ký rủi ro của bạn</vt:lpstr>
      <vt:lpstr>Luôn cập nhật sổ đăng ký rủi ro của bạn</vt:lpstr>
      <vt:lpstr>Hiểu sự kiện rủi ro</vt:lpstr>
      <vt:lpstr>Hãy chủ động thay vì phản ứng</vt:lpstr>
      <vt:lpstr>Hãy chủ động thay vì phản ứng</vt:lpstr>
      <vt:lpstr>Hãy chủ động thay vì phản ứng</vt:lpstr>
      <vt:lpstr>Phát triển kỹ năng quản lý dự án của bạn</vt:lpstr>
      <vt:lpstr>Phát triển kỹ năng quản lý dự án của bạn</vt:lpstr>
      <vt:lpstr>Phát triển kỹ năng quản lý dự án của bạn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RỦI RO</dc:title>
  <dc:creator>Đình Nguyên Nguyễn</dc:creator>
  <cp:lastModifiedBy>ACER</cp:lastModifiedBy>
  <cp:revision>67</cp:revision>
  <dcterms:modified xsi:type="dcterms:W3CDTF">2022-03-26T00:51:54Z</dcterms:modified>
</cp:coreProperties>
</file>